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1" r:id="rId6"/>
    <p:sldId id="264" r:id="rId7"/>
    <p:sldId id="265" r:id="rId8"/>
    <p:sldId id="267" r:id="rId9"/>
    <p:sldId id="272" r:id="rId10"/>
    <p:sldId id="273" r:id="rId11"/>
    <p:sldId id="270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E42"/>
    <a:srgbClr val="156082"/>
    <a:srgbClr val="C00000"/>
    <a:srgbClr val="FFFFCC"/>
    <a:srgbClr val="22639E"/>
    <a:srgbClr val="6EA8F6"/>
    <a:srgbClr val="CCECFF"/>
    <a:srgbClr val="BA0C2F"/>
    <a:srgbClr val="4147D5"/>
    <a:srgbClr val="DC8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39C99-1769-4899-9987-02349B35E227}" v="2" dt="2025-02-01T19:37:50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 Chitta" userId="731ba682-9f35-48f6-8d20-de91f3ffad25" providerId="ADAL" clId="{C92BD749-D613-4917-B1A2-148DE9559001}"/>
    <pc:docChg chg="undo custSel modSld">
      <pc:chgData name="Anu Chitta" userId="731ba682-9f35-48f6-8d20-de91f3ffad25" providerId="ADAL" clId="{C92BD749-D613-4917-B1A2-148DE9559001}" dt="2024-11-01T13:01:07.288" v="3" actId="20577"/>
      <pc:docMkLst>
        <pc:docMk/>
      </pc:docMkLst>
      <pc:sldChg chg="modSp mod">
        <pc:chgData name="Anu Chitta" userId="731ba682-9f35-48f6-8d20-de91f3ffad25" providerId="ADAL" clId="{C92BD749-D613-4917-B1A2-148DE9559001}" dt="2024-11-01T13:01:07.288" v="3" actId="20577"/>
        <pc:sldMkLst>
          <pc:docMk/>
          <pc:sldMk cId="212254302" sldId="263"/>
        </pc:sldMkLst>
        <pc:spChg chg="mod">
          <ac:chgData name="Anu Chitta" userId="731ba682-9f35-48f6-8d20-de91f3ffad25" providerId="ADAL" clId="{C92BD749-D613-4917-B1A2-148DE9559001}" dt="2024-11-01T13:01:07.288" v="3" actId="20577"/>
          <ac:spMkLst>
            <pc:docMk/>
            <pc:sldMk cId="212254302" sldId="263"/>
            <ac:spMk id="30" creationId="{3B78CE57-F85A-647D-3F52-41C917E7DD84}"/>
          </ac:spMkLst>
        </pc:spChg>
      </pc:sldChg>
    </pc:docChg>
  </pc:docChgLst>
  <pc:docChgLst>
    <pc:chgData name="Anu Chitta" userId="731ba682-9f35-48f6-8d20-de91f3ffad25" providerId="ADAL" clId="{D4A39C99-1769-4899-9987-02349B35E227}"/>
    <pc:docChg chg="undo custSel addSld delSld modSld">
      <pc:chgData name="Anu Chitta" userId="731ba682-9f35-48f6-8d20-de91f3ffad25" providerId="ADAL" clId="{D4A39C99-1769-4899-9987-02349B35E227}" dt="2025-02-01T19:37:50.388" v="4301" actId="1076"/>
      <pc:docMkLst>
        <pc:docMk/>
      </pc:docMkLst>
      <pc:sldChg chg="modSp mod">
        <pc:chgData name="Anu Chitta" userId="731ba682-9f35-48f6-8d20-de91f3ffad25" providerId="ADAL" clId="{D4A39C99-1769-4899-9987-02349B35E227}" dt="2025-02-01T19:37:50.388" v="4301" actId="1076"/>
        <pc:sldMkLst>
          <pc:docMk/>
          <pc:sldMk cId="3703280866" sldId="256"/>
        </pc:sldMkLst>
        <pc:spChg chg="mod">
          <ac:chgData name="Anu Chitta" userId="731ba682-9f35-48f6-8d20-de91f3ffad25" providerId="ADAL" clId="{D4A39C99-1769-4899-9987-02349B35E227}" dt="2025-02-01T19:37:50.388" v="4301" actId="1076"/>
          <ac:spMkLst>
            <pc:docMk/>
            <pc:sldMk cId="3703280866" sldId="256"/>
            <ac:spMk id="7" creationId="{AECD07D3-DEB1-21EC-F4E9-22DF995303FF}"/>
          </ac:spMkLst>
        </pc:spChg>
      </pc:sldChg>
      <pc:sldChg chg="addSp delSp modSp mod setBg">
        <pc:chgData name="Anu Chitta" userId="731ba682-9f35-48f6-8d20-de91f3ffad25" providerId="ADAL" clId="{D4A39C99-1769-4899-9987-02349B35E227}" dt="2024-10-30T12:31:17.883" v="2645"/>
        <pc:sldMkLst>
          <pc:docMk/>
          <pc:sldMk cId="3809573237" sldId="261"/>
        </pc:sldMkLst>
      </pc:sldChg>
      <pc:sldChg chg="addSp delSp modSp mod setBg">
        <pc:chgData name="Anu Chitta" userId="731ba682-9f35-48f6-8d20-de91f3ffad25" providerId="ADAL" clId="{D4A39C99-1769-4899-9987-02349B35E227}" dt="2024-11-01T02:53:06.585" v="4087" actId="1076"/>
        <pc:sldMkLst>
          <pc:docMk/>
          <pc:sldMk cId="2161845258" sldId="262"/>
        </pc:sldMkLst>
      </pc:sldChg>
      <pc:sldChg chg="addSp delSp modSp mod setBg">
        <pc:chgData name="Anu Chitta" userId="731ba682-9f35-48f6-8d20-de91f3ffad25" providerId="ADAL" clId="{D4A39C99-1769-4899-9987-02349B35E227}" dt="2024-11-01T03:03:41.787" v="4293" actId="6549"/>
        <pc:sldMkLst>
          <pc:docMk/>
          <pc:sldMk cId="212254302" sldId="263"/>
        </pc:sldMkLst>
      </pc:sldChg>
      <pc:sldChg chg="addSp delSp modSp mod">
        <pc:chgData name="Anu Chitta" userId="731ba682-9f35-48f6-8d20-de91f3ffad25" providerId="ADAL" clId="{D4A39C99-1769-4899-9987-02349B35E227}" dt="2024-10-30T12:31:52.132" v="2646" actId="478"/>
        <pc:sldMkLst>
          <pc:docMk/>
          <pc:sldMk cId="656794960" sldId="264"/>
        </pc:sldMkLst>
      </pc:sldChg>
      <pc:sldChg chg="addSp delSp modSp mod">
        <pc:chgData name="Anu Chitta" userId="731ba682-9f35-48f6-8d20-de91f3ffad25" providerId="ADAL" clId="{D4A39C99-1769-4899-9987-02349B35E227}" dt="2024-11-01T02:03:09.509" v="3765" actId="1037"/>
        <pc:sldMkLst>
          <pc:docMk/>
          <pc:sldMk cId="1637293481" sldId="265"/>
        </pc:sldMkLst>
      </pc:sldChg>
      <pc:sldChg chg="addSp delSp modSp mod">
        <pc:chgData name="Anu Chitta" userId="731ba682-9f35-48f6-8d20-de91f3ffad25" providerId="ADAL" clId="{D4A39C99-1769-4899-9987-02349B35E227}" dt="2024-10-30T12:31:56.302" v="2649" actId="478"/>
        <pc:sldMkLst>
          <pc:docMk/>
          <pc:sldMk cId="2182121447" sldId="266"/>
        </pc:sldMkLst>
      </pc:sldChg>
      <pc:sldChg chg="addSp delSp modSp mod">
        <pc:chgData name="Anu Chitta" userId="731ba682-9f35-48f6-8d20-de91f3ffad25" providerId="ADAL" clId="{D4A39C99-1769-4899-9987-02349B35E227}" dt="2024-10-30T12:31:57.425" v="2650" actId="478"/>
        <pc:sldMkLst>
          <pc:docMk/>
          <pc:sldMk cId="1631784839" sldId="267"/>
        </pc:sldMkLst>
      </pc:sldChg>
      <pc:sldChg chg="addSp delSp modSp del mod">
        <pc:chgData name="Anu Chitta" userId="731ba682-9f35-48f6-8d20-de91f3ffad25" providerId="ADAL" clId="{D4A39C99-1769-4899-9987-02349B35E227}" dt="2024-10-31T00:33:44.814" v="2715" actId="47"/>
        <pc:sldMkLst>
          <pc:docMk/>
          <pc:sldMk cId="3835586057" sldId="268"/>
        </pc:sldMkLst>
      </pc:sldChg>
      <pc:sldChg chg="addSp delSp modSp mod">
        <pc:chgData name="Anu Chitta" userId="731ba682-9f35-48f6-8d20-de91f3ffad25" providerId="ADAL" clId="{D4A39C99-1769-4899-9987-02349B35E227}" dt="2024-10-31T12:52:09.356" v="2718" actId="1076"/>
        <pc:sldMkLst>
          <pc:docMk/>
          <pc:sldMk cId="1437301329" sldId="269"/>
        </pc:sldMkLst>
      </pc:sldChg>
      <pc:sldChg chg="addSp delSp modSp mod">
        <pc:chgData name="Anu Chitta" userId="731ba682-9f35-48f6-8d20-de91f3ffad25" providerId="ADAL" clId="{D4A39C99-1769-4899-9987-02349B35E227}" dt="2024-11-01T10:12:41.729" v="4299" actId="1036"/>
        <pc:sldMkLst>
          <pc:docMk/>
          <pc:sldMk cId="3311041332" sldId="270"/>
        </pc:sldMkLst>
      </pc:sldChg>
      <pc:sldChg chg="del">
        <pc:chgData name="Anu Chitta" userId="731ba682-9f35-48f6-8d20-de91f3ffad25" providerId="ADAL" clId="{D4A39C99-1769-4899-9987-02349B35E227}" dt="2024-10-30T12:26:35.933" v="2524" actId="47"/>
        <pc:sldMkLst>
          <pc:docMk/>
          <pc:sldMk cId="944895331" sldId="271"/>
        </pc:sldMkLst>
      </pc:sldChg>
      <pc:sldChg chg="delSp add mod">
        <pc:chgData name="Anu Chitta" userId="731ba682-9f35-48f6-8d20-de91f3ffad25" providerId="ADAL" clId="{D4A39C99-1769-4899-9987-02349B35E227}" dt="2024-10-30T12:31:59.102" v="2651" actId="478"/>
        <pc:sldMkLst>
          <pc:docMk/>
          <pc:sldMk cId="276345375" sldId="272"/>
        </pc:sldMkLst>
      </pc:sldChg>
      <pc:sldChg chg="delSp modSp add del mod">
        <pc:chgData name="Anu Chitta" userId="731ba682-9f35-48f6-8d20-de91f3ffad25" providerId="ADAL" clId="{D4A39C99-1769-4899-9987-02349B35E227}" dt="2024-10-30T03:59:16.016" v="1384" actId="2696"/>
        <pc:sldMkLst>
          <pc:docMk/>
          <pc:sldMk cId="924888845" sldId="272"/>
        </pc:sldMkLst>
      </pc:sldChg>
    </pc:docChg>
  </pc:docChgLst>
  <pc:docChgLst>
    <pc:chgData name="Janay Giles" userId="S::gilesj1@duq.edu::51308b74-7a2a-48e7-9d1b-7e739e91cc7e" providerId="AD" clId="Web-{795F2008-D36A-B437-5EE9-3A485F4C92EE}"/>
    <pc:docChg chg="modSld">
      <pc:chgData name="Janay Giles" userId="S::gilesj1@duq.edu::51308b74-7a2a-48e7-9d1b-7e739e91cc7e" providerId="AD" clId="Web-{795F2008-D36A-B437-5EE9-3A485F4C92EE}" dt="2024-10-30T22:18:26.986" v="58" actId="20577"/>
      <pc:docMkLst>
        <pc:docMk/>
      </pc:docMkLst>
      <pc:sldChg chg="modSp">
        <pc:chgData name="Janay Giles" userId="S::gilesj1@duq.edu::51308b74-7a2a-48e7-9d1b-7e739e91cc7e" providerId="AD" clId="Web-{795F2008-D36A-B437-5EE9-3A485F4C92EE}" dt="2024-10-30T22:18:26.986" v="58" actId="20577"/>
        <pc:sldMkLst>
          <pc:docMk/>
          <pc:sldMk cId="96488740" sldId="273"/>
        </pc:sldMkLst>
        <pc:spChg chg="mod">
          <ac:chgData name="Janay Giles" userId="S::gilesj1@duq.edu::51308b74-7a2a-48e7-9d1b-7e739e91cc7e" providerId="AD" clId="Web-{795F2008-D36A-B437-5EE9-3A485F4C92EE}" dt="2024-10-30T22:18:26.986" v="58" actId="20577"/>
          <ac:spMkLst>
            <pc:docMk/>
            <pc:sldMk cId="96488740" sldId="273"/>
            <ac:spMk id="6" creationId="{D7D1A8DA-F030-504B-0E26-6201DBB31A14}"/>
          </ac:spMkLst>
        </pc:spChg>
      </pc:sldChg>
    </pc:docChg>
  </pc:docChgLst>
  <pc:docChgLst>
    <pc:chgData name="Anu Chitta" userId="S::chittaa@duq.edu::731ba682-9f35-48f6-8d20-de91f3ffad25" providerId="AD" clId="Web-{4823373A-2470-06D5-EFE5-852427116FBF}"/>
    <pc:docChg chg="modSld">
      <pc:chgData name="Anu Chitta" userId="S::chittaa@duq.edu::731ba682-9f35-48f6-8d20-de91f3ffad25" providerId="AD" clId="Web-{4823373A-2470-06D5-EFE5-852427116FBF}" dt="2024-11-01T01:52:35.038" v="1" actId="20577"/>
      <pc:docMkLst>
        <pc:docMk/>
      </pc:docMkLst>
      <pc:sldChg chg="modSp">
        <pc:chgData name="Anu Chitta" userId="S::chittaa@duq.edu::731ba682-9f35-48f6-8d20-de91f3ffad25" providerId="AD" clId="Web-{4823373A-2470-06D5-EFE5-852427116FBF}" dt="2024-11-01T01:52:35.038" v="1" actId="20577"/>
        <pc:sldMkLst>
          <pc:docMk/>
          <pc:sldMk cId="3809573237" sldId="261"/>
        </pc:sldMkLst>
        <pc:spChg chg="mod">
          <ac:chgData name="Anu Chitta" userId="S::chittaa@duq.edu::731ba682-9f35-48f6-8d20-de91f3ffad25" providerId="AD" clId="Web-{4823373A-2470-06D5-EFE5-852427116FBF}" dt="2024-11-01T01:52:35.038" v="1" actId="20577"/>
          <ac:spMkLst>
            <pc:docMk/>
            <pc:sldMk cId="3809573237" sldId="261"/>
            <ac:spMk id="94" creationId="{11518F2C-FA6E-0E0E-D7B4-E1575EA7E39C}"/>
          </ac:spMkLst>
        </pc:spChg>
      </pc:sldChg>
      <pc:sldChg chg="modSp">
        <pc:chgData name="Anu Chitta" userId="S::chittaa@duq.edu::731ba682-9f35-48f6-8d20-de91f3ffad25" providerId="AD" clId="Web-{4823373A-2470-06D5-EFE5-852427116FBF}" dt="2024-11-01T01:51:18.126" v="0" actId="1076"/>
        <pc:sldMkLst>
          <pc:docMk/>
          <pc:sldMk cId="1637293481" sldId="265"/>
        </pc:sldMkLst>
        <pc:spChg chg="mod">
          <ac:chgData name="Anu Chitta" userId="S::chittaa@duq.edu::731ba682-9f35-48f6-8d20-de91f3ffad25" providerId="AD" clId="Web-{4823373A-2470-06D5-EFE5-852427116FBF}" dt="2024-11-01T01:51:18.126" v="0" actId="1076"/>
          <ac:spMkLst>
            <pc:docMk/>
            <pc:sldMk cId="1637293481" sldId="265"/>
            <ac:spMk id="89" creationId="{B1D50036-8D93-AFA9-0544-5EB2BA9327F9}"/>
          </ac:spMkLst>
        </pc:spChg>
      </pc:sldChg>
    </pc:docChg>
  </pc:docChgLst>
  <pc:docChgLst>
    <pc:chgData name="Janay Giles" userId="S::gilesj1@duq.edu::51308b74-7a2a-48e7-9d1b-7e739e91cc7e" providerId="AD" clId="Web-{0E41F2BA-ACF8-24E3-AE38-40E2ECC30722}"/>
    <pc:docChg chg="modSld">
      <pc:chgData name="Janay Giles" userId="S::gilesj1@duq.edu::51308b74-7a2a-48e7-9d1b-7e739e91cc7e" providerId="AD" clId="Web-{0E41F2BA-ACF8-24E3-AE38-40E2ECC30722}" dt="2024-10-31T01:12:03.954" v="27" actId="20577"/>
      <pc:docMkLst>
        <pc:docMk/>
      </pc:docMkLst>
      <pc:sldChg chg="modSp">
        <pc:chgData name="Janay Giles" userId="S::gilesj1@duq.edu::51308b74-7a2a-48e7-9d1b-7e739e91cc7e" providerId="AD" clId="Web-{0E41F2BA-ACF8-24E3-AE38-40E2ECC30722}" dt="2024-10-31T01:12:03.954" v="27" actId="20577"/>
        <pc:sldMkLst>
          <pc:docMk/>
          <pc:sldMk cId="276345375" sldId="272"/>
        </pc:sldMkLst>
        <pc:spChg chg="mod">
          <ac:chgData name="Janay Giles" userId="S::gilesj1@duq.edu::51308b74-7a2a-48e7-9d1b-7e739e91cc7e" providerId="AD" clId="Web-{0E41F2BA-ACF8-24E3-AE38-40E2ECC30722}" dt="2024-10-31T01:12:03.954" v="27" actId="20577"/>
          <ac:spMkLst>
            <pc:docMk/>
            <pc:sldMk cId="276345375" sldId="272"/>
            <ac:spMk id="14" creationId="{87621AFC-8B95-A234-A132-2B569340C857}"/>
          </ac:spMkLst>
        </pc:spChg>
      </pc:sldChg>
    </pc:docChg>
  </pc:docChgLst>
  <pc:docChgLst>
    <pc:chgData name="Janay Giles" userId="S::gilesj1@duq.edu::51308b74-7a2a-48e7-9d1b-7e739e91cc7e" providerId="AD" clId="Web-{A6FDEC1D-01AE-3DD3-4121-EE4C84BA1462}"/>
    <pc:docChg chg="addSld modSld sldOrd">
      <pc:chgData name="Janay Giles" userId="S::gilesj1@duq.edu::51308b74-7a2a-48e7-9d1b-7e739e91cc7e" providerId="AD" clId="Web-{A6FDEC1D-01AE-3DD3-4121-EE4C84BA1462}" dt="2024-10-30T22:04:59.423" v="386" actId="1076"/>
      <pc:docMkLst>
        <pc:docMk/>
      </pc:docMkLst>
      <pc:sldChg chg="addSp delSp modSp">
        <pc:chgData name="Janay Giles" userId="S::gilesj1@duq.edu::51308b74-7a2a-48e7-9d1b-7e739e91cc7e" providerId="AD" clId="Web-{A6FDEC1D-01AE-3DD3-4121-EE4C84BA1462}" dt="2024-10-30T22:04:59.423" v="386" actId="1076"/>
        <pc:sldMkLst>
          <pc:docMk/>
          <pc:sldMk cId="1631784839" sldId="267"/>
        </pc:sldMkLst>
        <pc:spChg chg="mod">
          <ac:chgData name="Janay Giles" userId="S::gilesj1@duq.edu::51308b74-7a2a-48e7-9d1b-7e739e91cc7e" providerId="AD" clId="Web-{A6FDEC1D-01AE-3DD3-4121-EE4C84BA1462}" dt="2024-10-30T21:55:34.488" v="317" actId="14100"/>
          <ac:spMkLst>
            <pc:docMk/>
            <pc:sldMk cId="1631784839" sldId="267"/>
            <ac:spMk id="2" creationId="{C2324D1E-B1AA-FE10-0B64-31899BBADDCC}"/>
          </ac:spMkLst>
        </pc:spChg>
        <pc:spChg chg="mod">
          <ac:chgData name="Janay Giles" userId="S::gilesj1@duq.edu::51308b74-7a2a-48e7-9d1b-7e739e91cc7e" providerId="AD" clId="Web-{A6FDEC1D-01AE-3DD3-4121-EE4C84BA1462}" dt="2024-10-30T21:55:28.035" v="315" actId="20577"/>
          <ac:spMkLst>
            <pc:docMk/>
            <pc:sldMk cId="1631784839" sldId="267"/>
            <ac:spMk id="3" creationId="{4A3A1750-E097-D68C-EC14-98022B5FFF98}"/>
          </ac:spMkLst>
        </pc:spChg>
        <pc:spChg chg="add mod">
          <ac:chgData name="Janay Giles" userId="S::gilesj1@duq.edu::51308b74-7a2a-48e7-9d1b-7e739e91cc7e" providerId="AD" clId="Web-{A6FDEC1D-01AE-3DD3-4121-EE4C84BA1462}" dt="2024-10-30T21:57:24.394" v="359" actId="20577"/>
          <ac:spMkLst>
            <pc:docMk/>
            <pc:sldMk cId="1631784839" sldId="267"/>
            <ac:spMk id="6" creationId="{D7D1A8DA-F030-504B-0E26-6201DBB31A14}"/>
          </ac:spMkLst>
        </pc:spChg>
        <pc:spChg chg="del">
          <ac:chgData name="Janay Giles" userId="S::gilesj1@duq.edu::51308b74-7a2a-48e7-9d1b-7e739e91cc7e" providerId="AD" clId="Web-{A6FDEC1D-01AE-3DD3-4121-EE4C84BA1462}" dt="2024-10-30T21:55:29.457" v="316"/>
          <ac:spMkLst>
            <pc:docMk/>
            <pc:sldMk cId="1631784839" sldId="267"/>
            <ac:spMk id="7" creationId="{2E74F778-4CB4-4329-B873-364386ECB47D}"/>
          </ac:spMkLst>
        </pc:spChg>
        <pc:spChg chg="mod">
          <ac:chgData name="Janay Giles" userId="S::gilesj1@duq.edu::51308b74-7a2a-48e7-9d1b-7e739e91cc7e" providerId="AD" clId="Web-{A6FDEC1D-01AE-3DD3-4121-EE4C84BA1462}" dt="2024-10-30T22:02:46.315" v="381" actId="14100"/>
          <ac:spMkLst>
            <pc:docMk/>
            <pc:sldMk cId="1631784839" sldId="267"/>
            <ac:spMk id="9" creationId="{CC9327A5-98CA-F30C-7F47-09F3AE46F4C7}"/>
          </ac:spMkLst>
        </pc:spChg>
        <pc:picChg chg="mod modCrop">
          <ac:chgData name="Janay Giles" userId="S::gilesj1@duq.edu::51308b74-7a2a-48e7-9d1b-7e739e91cc7e" providerId="AD" clId="Web-{A6FDEC1D-01AE-3DD3-4121-EE4C84BA1462}" dt="2024-10-30T22:03:06.643" v="384" actId="1076"/>
          <ac:picMkLst>
            <pc:docMk/>
            <pc:sldMk cId="1631784839" sldId="267"/>
            <ac:picMk id="4" creationId="{883EAD32-59E0-5FFB-C21A-28B5A8820043}"/>
          </ac:picMkLst>
        </pc:picChg>
        <pc:picChg chg="mod">
          <ac:chgData name="Janay Giles" userId="S::gilesj1@duq.edu::51308b74-7a2a-48e7-9d1b-7e739e91cc7e" providerId="AD" clId="Web-{A6FDEC1D-01AE-3DD3-4121-EE4C84BA1462}" dt="2024-10-30T22:04:59.423" v="386" actId="1076"/>
          <ac:picMkLst>
            <pc:docMk/>
            <pc:sldMk cId="1631784839" sldId="267"/>
            <ac:picMk id="10" creationId="{8B0D5ABF-4907-8624-C9C8-BF5350B98E33}"/>
          </ac:picMkLst>
        </pc:picChg>
      </pc:sldChg>
      <pc:sldChg chg="addSp delSp modSp ord">
        <pc:chgData name="Janay Giles" userId="S::gilesj1@duq.edu::51308b74-7a2a-48e7-9d1b-7e739e91cc7e" providerId="AD" clId="Web-{A6FDEC1D-01AE-3DD3-4121-EE4C84BA1462}" dt="2024-10-30T21:56:24.050" v="334" actId="14100"/>
        <pc:sldMkLst>
          <pc:docMk/>
          <pc:sldMk cId="276345375" sldId="272"/>
        </pc:sldMkLst>
        <pc:spChg chg="mod">
          <ac:chgData name="Janay Giles" userId="S::gilesj1@duq.edu::51308b74-7a2a-48e7-9d1b-7e739e91cc7e" providerId="AD" clId="Web-{A6FDEC1D-01AE-3DD3-4121-EE4C84BA1462}" dt="2024-10-30T21:55:21.644" v="307" actId="14100"/>
          <ac:spMkLst>
            <pc:docMk/>
            <pc:sldMk cId="276345375" sldId="272"/>
            <ac:spMk id="2" creationId="{24265E98-1CB0-DF36-68FD-C1705D6E1953}"/>
          </ac:spMkLst>
        </pc:spChg>
        <pc:spChg chg="mod">
          <ac:chgData name="Janay Giles" userId="S::gilesj1@duq.edu::51308b74-7a2a-48e7-9d1b-7e739e91cc7e" providerId="AD" clId="Web-{A6FDEC1D-01AE-3DD3-4121-EE4C84BA1462}" dt="2024-10-30T21:55:17.910" v="306" actId="20577"/>
          <ac:spMkLst>
            <pc:docMk/>
            <pc:sldMk cId="276345375" sldId="272"/>
            <ac:spMk id="3" creationId="{9DB09E7E-6E86-3439-FCA1-1766F7C034F0}"/>
          </ac:spMkLst>
        </pc:spChg>
        <pc:spChg chg="add mod">
          <ac:chgData name="Janay Giles" userId="S::gilesj1@duq.edu::51308b74-7a2a-48e7-9d1b-7e739e91cc7e" providerId="AD" clId="Web-{A6FDEC1D-01AE-3DD3-4121-EE4C84BA1462}" dt="2024-10-30T21:39:17.865" v="82" actId="20577"/>
          <ac:spMkLst>
            <pc:docMk/>
            <pc:sldMk cId="276345375" sldId="272"/>
            <ac:spMk id="4" creationId="{CA735E8F-32B6-F378-D502-184A0281AD97}"/>
          </ac:spMkLst>
        </pc:spChg>
        <pc:spChg chg="add del">
          <ac:chgData name="Janay Giles" userId="S::gilesj1@duq.edu::51308b74-7a2a-48e7-9d1b-7e739e91cc7e" providerId="AD" clId="Web-{A6FDEC1D-01AE-3DD3-4121-EE4C84BA1462}" dt="2024-10-30T21:25:47.118" v="34"/>
          <ac:spMkLst>
            <pc:docMk/>
            <pc:sldMk cId="276345375" sldId="272"/>
            <ac:spMk id="6" creationId="{30410747-3F2D-BCA2-D1F8-79B473C42819}"/>
          </ac:spMkLst>
        </pc:spChg>
        <pc:spChg chg="mod">
          <ac:chgData name="Janay Giles" userId="S::gilesj1@duq.edu::51308b74-7a2a-48e7-9d1b-7e739e91cc7e" providerId="AD" clId="Web-{A6FDEC1D-01AE-3DD3-4121-EE4C84BA1462}" dt="2024-10-30T21:52:30.645" v="245" actId="1076"/>
          <ac:spMkLst>
            <pc:docMk/>
            <pc:sldMk cId="276345375" sldId="272"/>
            <ac:spMk id="7" creationId="{522B483B-7EBC-0F3A-F330-51AA34228C0D}"/>
          </ac:spMkLst>
        </pc:spChg>
        <pc:spChg chg="del">
          <ac:chgData name="Janay Giles" userId="S::gilesj1@duq.edu::51308b74-7a2a-48e7-9d1b-7e739e91cc7e" providerId="AD" clId="Web-{A6FDEC1D-01AE-3DD3-4121-EE4C84BA1462}" dt="2024-10-30T21:25:18.712" v="7"/>
          <ac:spMkLst>
            <pc:docMk/>
            <pc:sldMk cId="276345375" sldId="272"/>
            <ac:spMk id="7" creationId="{84B7BDE2-7759-0356-8DF1-CEC6E2415D4D}"/>
          </ac:spMkLst>
        </pc:spChg>
        <pc:spChg chg="mod">
          <ac:chgData name="Janay Giles" userId="S::gilesj1@duq.edu::51308b74-7a2a-48e7-9d1b-7e739e91cc7e" providerId="AD" clId="Web-{A6FDEC1D-01AE-3DD3-4121-EE4C84BA1462}" dt="2024-10-30T21:48:50.630" v="215" actId="1076"/>
          <ac:spMkLst>
            <pc:docMk/>
            <pc:sldMk cId="276345375" sldId="272"/>
            <ac:spMk id="10" creationId="{C4458534-3BA7-949D-AA3B-7385FFC4DF72}"/>
          </ac:spMkLst>
        </pc:spChg>
        <pc:spChg chg="add mod">
          <ac:chgData name="Janay Giles" userId="S::gilesj1@duq.edu::51308b74-7a2a-48e7-9d1b-7e739e91cc7e" providerId="AD" clId="Web-{A6FDEC1D-01AE-3DD3-4121-EE4C84BA1462}" dt="2024-10-30T21:39:05.334" v="79" actId="1076"/>
          <ac:spMkLst>
            <pc:docMk/>
            <pc:sldMk cId="276345375" sldId="272"/>
            <ac:spMk id="12" creationId="{94F20192-8DA0-E700-42C3-385D7CB01FE6}"/>
          </ac:spMkLst>
        </pc:spChg>
        <pc:spChg chg="add mod">
          <ac:chgData name="Janay Giles" userId="S::gilesj1@duq.edu::51308b74-7a2a-48e7-9d1b-7e739e91cc7e" providerId="AD" clId="Web-{A6FDEC1D-01AE-3DD3-4121-EE4C84BA1462}" dt="2024-10-30T21:56:24.050" v="334" actId="14100"/>
          <ac:spMkLst>
            <pc:docMk/>
            <pc:sldMk cId="276345375" sldId="272"/>
            <ac:spMk id="14" creationId="{87621AFC-8B95-A234-A132-2B569340C857}"/>
          </ac:spMkLst>
        </pc:spChg>
        <pc:spChg chg="add del">
          <ac:chgData name="Janay Giles" userId="S::gilesj1@duq.edu::51308b74-7a2a-48e7-9d1b-7e739e91cc7e" providerId="AD" clId="Web-{A6FDEC1D-01AE-3DD3-4121-EE4C84BA1462}" dt="2024-10-30T21:44:38.866" v="133"/>
          <ac:spMkLst>
            <pc:docMk/>
            <pc:sldMk cId="276345375" sldId="272"/>
            <ac:spMk id="15" creationId="{F68004AF-ED05-E320-0639-D304DCEF6F9B}"/>
          </ac:spMkLst>
        </pc:spChg>
        <pc:spChg chg="add mod">
          <ac:chgData name="Janay Giles" userId="S::gilesj1@duq.edu::51308b74-7a2a-48e7-9d1b-7e739e91cc7e" providerId="AD" clId="Web-{A6FDEC1D-01AE-3DD3-4121-EE4C84BA1462}" dt="2024-10-30T21:53:21.035" v="262" actId="1076"/>
          <ac:spMkLst>
            <pc:docMk/>
            <pc:sldMk cId="276345375" sldId="272"/>
            <ac:spMk id="16" creationId="{6FE76B98-3365-7A91-1672-7C2D335B28C9}"/>
          </ac:spMkLst>
        </pc:spChg>
        <pc:spChg chg="add del">
          <ac:chgData name="Janay Giles" userId="S::gilesj1@duq.edu::51308b74-7a2a-48e7-9d1b-7e739e91cc7e" providerId="AD" clId="Web-{A6FDEC1D-01AE-3DD3-4121-EE4C84BA1462}" dt="2024-10-30T21:52:59.036" v="255"/>
          <ac:spMkLst>
            <pc:docMk/>
            <pc:sldMk cId="276345375" sldId="272"/>
            <ac:spMk id="17" creationId="{A67F623E-5709-2AB8-9F81-5F79D6F31C9C}"/>
          </ac:spMkLst>
        </pc:spChg>
        <pc:spChg chg="add mod">
          <ac:chgData name="Janay Giles" userId="S::gilesj1@duq.edu::51308b74-7a2a-48e7-9d1b-7e739e91cc7e" providerId="AD" clId="Web-{A6FDEC1D-01AE-3DD3-4121-EE4C84BA1462}" dt="2024-10-30T21:54:07.176" v="285" actId="20577"/>
          <ac:spMkLst>
            <pc:docMk/>
            <pc:sldMk cId="276345375" sldId="272"/>
            <ac:spMk id="18" creationId="{2640732D-E1A9-6AAD-ABD5-E9B4CED9E018}"/>
          </ac:spMkLst>
        </pc:spChg>
        <pc:picChg chg="mod modCrop">
          <ac:chgData name="Janay Giles" userId="S::gilesj1@duq.edu::51308b74-7a2a-48e7-9d1b-7e739e91cc7e" providerId="AD" clId="Web-{A6FDEC1D-01AE-3DD3-4121-EE4C84BA1462}" dt="2024-10-30T21:35:16.522" v="48" actId="1076"/>
          <ac:picMkLst>
            <pc:docMk/>
            <pc:sldMk cId="276345375" sldId="272"/>
            <ac:picMk id="6" creationId="{03E3E41C-E218-2ABE-A585-D77238462F99}"/>
          </ac:picMkLst>
        </pc:picChg>
        <pc:picChg chg="mod">
          <ac:chgData name="Janay Giles" userId="S::gilesj1@duq.edu::51308b74-7a2a-48e7-9d1b-7e739e91cc7e" providerId="AD" clId="Web-{A6FDEC1D-01AE-3DD3-4121-EE4C84BA1462}" dt="2024-10-30T21:38:55.225" v="75" actId="1076"/>
          <ac:picMkLst>
            <pc:docMk/>
            <pc:sldMk cId="276345375" sldId="272"/>
            <ac:picMk id="9" creationId="{554A0636-088E-1ECF-1522-A9FBF8B0C9E3}"/>
          </ac:picMkLst>
        </pc:picChg>
        <pc:picChg chg="mod modCrop">
          <ac:chgData name="Janay Giles" userId="S::gilesj1@duq.edu::51308b74-7a2a-48e7-9d1b-7e739e91cc7e" providerId="AD" clId="Web-{A6FDEC1D-01AE-3DD3-4121-EE4C84BA1462}" dt="2024-10-30T21:53:21.035" v="261" actId="1076"/>
          <ac:picMkLst>
            <pc:docMk/>
            <pc:sldMk cId="276345375" sldId="272"/>
            <ac:picMk id="11" creationId="{42FCD509-60E7-E604-1390-8173549ACF07}"/>
          </ac:picMkLst>
        </pc:picChg>
        <pc:picChg chg="mod">
          <ac:chgData name="Janay Giles" userId="S::gilesj1@duq.edu::51308b74-7a2a-48e7-9d1b-7e739e91cc7e" providerId="AD" clId="Web-{A6FDEC1D-01AE-3DD3-4121-EE4C84BA1462}" dt="2024-10-30T21:35:25.272" v="52" actId="1076"/>
          <ac:picMkLst>
            <pc:docMk/>
            <pc:sldMk cId="276345375" sldId="272"/>
            <ac:picMk id="11" creationId="{4523F893-4782-05C8-93BD-0A70A0602769}"/>
          </ac:picMkLst>
        </pc:picChg>
        <pc:picChg chg="mod modCrop">
          <ac:chgData name="Janay Giles" userId="S::gilesj1@duq.edu::51308b74-7a2a-48e7-9d1b-7e739e91cc7e" providerId="AD" clId="Web-{A6FDEC1D-01AE-3DD3-4121-EE4C84BA1462}" dt="2024-10-30T21:38:59.865" v="77" actId="1076"/>
          <ac:picMkLst>
            <pc:docMk/>
            <pc:sldMk cId="276345375" sldId="272"/>
            <ac:picMk id="13" creationId="{10D578D3-E7DA-8157-8F06-45603DE57225}"/>
          </ac:picMkLst>
        </pc:picChg>
        <pc:picChg chg="mod">
          <ac:chgData name="Janay Giles" userId="S::gilesj1@duq.edu::51308b74-7a2a-48e7-9d1b-7e739e91cc7e" providerId="AD" clId="Web-{A6FDEC1D-01AE-3DD3-4121-EE4C84BA1462}" dt="2024-10-30T21:53:13.801" v="260" actId="1076"/>
          <ac:picMkLst>
            <pc:docMk/>
            <pc:sldMk cId="276345375" sldId="272"/>
            <ac:picMk id="15" creationId="{6B3FA385-41F0-EDB7-0B02-97E5962C4AF7}"/>
          </ac:picMkLst>
        </pc:picChg>
      </pc:sldChg>
      <pc:sldChg chg="modSp add replId">
        <pc:chgData name="Janay Giles" userId="S::gilesj1@duq.edu::51308b74-7a2a-48e7-9d1b-7e739e91cc7e" providerId="AD" clId="Web-{A6FDEC1D-01AE-3DD3-4121-EE4C84BA1462}" dt="2024-10-30T21:57:50.909" v="366" actId="20577"/>
        <pc:sldMkLst>
          <pc:docMk/>
          <pc:sldMk cId="96488740" sldId="273"/>
        </pc:sldMkLst>
        <pc:spChg chg="mod">
          <ac:chgData name="Janay Giles" userId="S::gilesj1@duq.edu::51308b74-7a2a-48e7-9d1b-7e739e91cc7e" providerId="AD" clId="Web-{A6FDEC1D-01AE-3DD3-4121-EE4C84BA1462}" dt="2024-10-30T21:57:50.909" v="366" actId="20577"/>
          <ac:spMkLst>
            <pc:docMk/>
            <pc:sldMk cId="96488740" sldId="273"/>
            <ac:spMk id="6" creationId="{D7D1A8DA-F030-504B-0E26-6201DBB31A14}"/>
          </ac:spMkLst>
        </pc:spChg>
      </pc:sldChg>
    </pc:docChg>
  </pc:docChgLst>
  <pc:docChgLst>
    <pc:chgData name="Janay Giles" userId="S::gilesj1@duq.edu::51308b74-7a2a-48e7-9d1b-7e739e91cc7e" providerId="AD" clId="Web-{B479424A-6A4E-D7DB-AD30-C676C747C364}"/>
    <pc:docChg chg="modSld">
      <pc:chgData name="Janay Giles" userId="S::gilesj1@duq.edu::51308b74-7a2a-48e7-9d1b-7e739e91cc7e" providerId="AD" clId="Web-{B479424A-6A4E-D7DB-AD30-C676C747C364}" dt="2024-10-30T22:04:30.617" v="97" actId="1076"/>
      <pc:docMkLst>
        <pc:docMk/>
      </pc:docMkLst>
      <pc:sldChg chg="addSp modSp">
        <pc:chgData name="Janay Giles" userId="S::gilesj1@duq.edu::51308b74-7a2a-48e7-9d1b-7e739e91cc7e" providerId="AD" clId="Web-{B479424A-6A4E-D7DB-AD30-C676C747C364}" dt="2024-10-30T22:04:30.617" v="97" actId="1076"/>
        <pc:sldMkLst>
          <pc:docMk/>
          <pc:sldMk cId="1631784839" sldId="267"/>
        </pc:sldMkLst>
        <pc:spChg chg="add mod">
          <ac:chgData name="Janay Giles" userId="S::gilesj1@duq.edu::51308b74-7a2a-48e7-9d1b-7e739e91cc7e" providerId="AD" clId="Web-{B479424A-6A4E-D7DB-AD30-C676C747C364}" dt="2024-10-30T22:01:26.595" v="93"/>
          <ac:spMkLst>
            <pc:docMk/>
            <pc:sldMk cId="1631784839" sldId="267"/>
            <ac:spMk id="9" creationId="{CC9327A5-98CA-F30C-7F47-09F3AE46F4C7}"/>
          </ac:spMkLst>
        </pc:spChg>
        <pc:picChg chg="add mod">
          <ac:chgData name="Janay Giles" userId="S::gilesj1@duq.edu::51308b74-7a2a-48e7-9d1b-7e739e91cc7e" providerId="AD" clId="Web-{B479424A-6A4E-D7DB-AD30-C676C747C364}" dt="2024-10-30T22:01:06.891" v="89" actId="1076"/>
          <ac:picMkLst>
            <pc:docMk/>
            <pc:sldMk cId="1631784839" sldId="267"/>
            <ac:picMk id="4" creationId="{883EAD32-59E0-5FFB-C21A-28B5A8820043}"/>
          </ac:picMkLst>
        </pc:picChg>
        <pc:picChg chg="add mod">
          <ac:chgData name="Janay Giles" userId="S::gilesj1@duq.edu::51308b74-7a2a-48e7-9d1b-7e739e91cc7e" providerId="AD" clId="Web-{B479424A-6A4E-D7DB-AD30-C676C747C364}" dt="2024-10-30T22:04:30.617" v="97" actId="1076"/>
          <ac:picMkLst>
            <pc:docMk/>
            <pc:sldMk cId="1631784839" sldId="267"/>
            <ac:picMk id="10" creationId="{8B0D5ABF-4907-8624-C9C8-BF5350B98E33}"/>
          </ac:picMkLst>
        </pc:picChg>
      </pc:sldChg>
      <pc:sldChg chg="addSp delSp modSp">
        <pc:chgData name="Janay Giles" userId="S::gilesj1@duq.edu::51308b74-7a2a-48e7-9d1b-7e739e91cc7e" providerId="AD" clId="Web-{B479424A-6A4E-D7DB-AD30-C676C747C364}" dt="2024-10-30T21:51:49.543" v="86" actId="1076"/>
        <pc:sldMkLst>
          <pc:docMk/>
          <pc:sldMk cId="276345375" sldId="272"/>
        </pc:sldMkLst>
        <pc:spChg chg="mod">
          <ac:chgData name="Janay Giles" userId="S::gilesj1@duq.edu::51308b74-7a2a-48e7-9d1b-7e739e91cc7e" providerId="AD" clId="Web-{B479424A-6A4E-D7DB-AD30-C676C747C364}" dt="2024-10-30T21:33:50.740" v="66" actId="1076"/>
          <ac:spMkLst>
            <pc:docMk/>
            <pc:sldMk cId="276345375" sldId="272"/>
            <ac:spMk id="4" creationId="{CA735E8F-32B6-F378-D502-184A0281AD97}"/>
          </ac:spMkLst>
        </pc:spChg>
        <pc:spChg chg="add mod">
          <ac:chgData name="Janay Giles" userId="S::gilesj1@duq.edu::51308b74-7a2a-48e7-9d1b-7e739e91cc7e" providerId="AD" clId="Web-{B479424A-6A4E-D7DB-AD30-C676C747C364}" dt="2024-10-30T21:34:34.132" v="80" actId="1076"/>
          <ac:spMkLst>
            <pc:docMk/>
            <pc:sldMk cId="276345375" sldId="272"/>
            <ac:spMk id="7" creationId="{522B483B-7EBC-0F3A-F330-51AA34228C0D}"/>
          </ac:spMkLst>
        </pc:spChg>
        <pc:spChg chg="add mod">
          <ac:chgData name="Janay Giles" userId="S::gilesj1@duq.edu::51308b74-7a2a-48e7-9d1b-7e739e91cc7e" providerId="AD" clId="Web-{B479424A-6A4E-D7DB-AD30-C676C747C364}" dt="2024-10-30T21:34:37.617" v="81" actId="1076"/>
          <ac:spMkLst>
            <pc:docMk/>
            <pc:sldMk cId="276345375" sldId="272"/>
            <ac:spMk id="10" creationId="{C4458534-3BA7-949D-AA3B-7385FFC4DF72}"/>
          </ac:spMkLst>
        </pc:spChg>
        <pc:picChg chg="add mod modCrop">
          <ac:chgData name="Janay Giles" userId="S::gilesj1@duq.edu::51308b74-7a2a-48e7-9d1b-7e739e91cc7e" providerId="AD" clId="Web-{B479424A-6A4E-D7DB-AD30-C676C747C364}" dt="2024-10-30T21:34:21.663" v="77" actId="1076"/>
          <ac:picMkLst>
            <pc:docMk/>
            <pc:sldMk cId="276345375" sldId="272"/>
            <ac:picMk id="6" creationId="{03E3E41C-E218-2ABE-A585-D77238462F99}"/>
          </ac:picMkLst>
        </pc:picChg>
        <pc:picChg chg="add mod modCrop">
          <ac:chgData name="Janay Giles" userId="S::gilesj1@duq.edu::51308b74-7a2a-48e7-9d1b-7e739e91cc7e" providerId="AD" clId="Web-{B479424A-6A4E-D7DB-AD30-C676C747C364}" dt="2024-10-30T21:34:13.975" v="75" actId="1076"/>
          <ac:picMkLst>
            <pc:docMk/>
            <pc:sldMk cId="276345375" sldId="272"/>
            <ac:picMk id="9" creationId="{554A0636-088E-1ECF-1522-A9FBF8B0C9E3}"/>
          </ac:picMkLst>
        </pc:picChg>
        <pc:picChg chg="add mod">
          <ac:chgData name="Janay Giles" userId="S::gilesj1@duq.edu::51308b74-7a2a-48e7-9d1b-7e739e91cc7e" providerId="AD" clId="Web-{B479424A-6A4E-D7DB-AD30-C676C747C364}" dt="2024-10-30T21:44:45.638" v="84"/>
          <ac:picMkLst>
            <pc:docMk/>
            <pc:sldMk cId="276345375" sldId="272"/>
            <ac:picMk id="11" creationId="{42FCD509-60E7-E604-1390-8173549ACF07}"/>
          </ac:picMkLst>
        </pc:picChg>
        <pc:picChg chg="add del mod">
          <ac:chgData name="Janay Giles" userId="S::gilesj1@duq.edu::51308b74-7a2a-48e7-9d1b-7e739e91cc7e" providerId="AD" clId="Web-{B479424A-6A4E-D7DB-AD30-C676C747C364}" dt="2024-10-30T21:37:39.326" v="82"/>
          <ac:picMkLst>
            <pc:docMk/>
            <pc:sldMk cId="276345375" sldId="272"/>
            <ac:picMk id="11" creationId="{4523F893-4782-05C8-93BD-0A70A0602769}"/>
          </ac:picMkLst>
        </pc:picChg>
        <pc:picChg chg="add mod">
          <ac:chgData name="Janay Giles" userId="S::gilesj1@duq.edu::51308b74-7a2a-48e7-9d1b-7e739e91cc7e" providerId="AD" clId="Web-{B479424A-6A4E-D7DB-AD30-C676C747C364}" dt="2024-10-30T21:37:40.842" v="83"/>
          <ac:picMkLst>
            <pc:docMk/>
            <pc:sldMk cId="276345375" sldId="272"/>
            <ac:picMk id="13" creationId="{10D578D3-E7DA-8157-8F06-45603DE57225}"/>
          </ac:picMkLst>
        </pc:picChg>
        <pc:picChg chg="add mod">
          <ac:chgData name="Janay Giles" userId="S::gilesj1@duq.edu::51308b74-7a2a-48e7-9d1b-7e739e91cc7e" providerId="AD" clId="Web-{B479424A-6A4E-D7DB-AD30-C676C747C364}" dt="2024-10-30T21:51:49.543" v="86" actId="1076"/>
          <ac:picMkLst>
            <pc:docMk/>
            <pc:sldMk cId="276345375" sldId="272"/>
            <ac:picMk id="15" creationId="{6B3FA385-41F0-EDB7-0B02-97E5962C4AF7}"/>
          </ac:picMkLst>
        </pc:picChg>
      </pc:sldChg>
    </pc:docChg>
  </pc:docChgLst>
  <pc:docChgLst>
    <pc:chgData name="Janay Giles" userId="S::gilesj1@duq.edu::51308b74-7a2a-48e7-9d1b-7e739e91cc7e" providerId="AD" clId="Web-{5DB7CC26-A2B1-0BD6-95CC-DD1FA6CC2838}"/>
    <pc:docChg chg="modSld sldOrd">
      <pc:chgData name="Janay Giles" userId="S::gilesj1@duq.edu::51308b74-7a2a-48e7-9d1b-7e739e91cc7e" providerId="AD" clId="Web-{5DB7CC26-A2B1-0BD6-95CC-DD1FA6CC2838}" dt="2024-10-31T22:41:19.170" v="378" actId="1076"/>
      <pc:docMkLst>
        <pc:docMk/>
      </pc:docMkLst>
      <pc:sldChg chg="modSp">
        <pc:chgData name="Janay Giles" userId="S::gilesj1@duq.edu::51308b74-7a2a-48e7-9d1b-7e739e91cc7e" providerId="AD" clId="Web-{5DB7CC26-A2B1-0BD6-95CC-DD1FA6CC2838}" dt="2024-10-31T22:41:19.170" v="378" actId="1076"/>
        <pc:sldMkLst>
          <pc:docMk/>
          <pc:sldMk cId="212254302" sldId="263"/>
        </pc:sldMkLst>
        <pc:spChg chg="mod">
          <ac:chgData name="Janay Giles" userId="S::gilesj1@duq.edu::51308b74-7a2a-48e7-9d1b-7e739e91cc7e" providerId="AD" clId="Web-{5DB7CC26-A2B1-0BD6-95CC-DD1FA6CC2838}" dt="2024-10-31T22:40:59.857" v="376" actId="20577"/>
          <ac:spMkLst>
            <pc:docMk/>
            <pc:sldMk cId="212254302" sldId="263"/>
            <ac:spMk id="24" creationId="{9405793E-CB89-EF42-4F5D-95C6A2A16433}"/>
          </ac:spMkLst>
        </pc:spChg>
        <pc:spChg chg="mod">
          <ac:chgData name="Janay Giles" userId="S::gilesj1@duq.edu::51308b74-7a2a-48e7-9d1b-7e739e91cc7e" providerId="AD" clId="Web-{5DB7CC26-A2B1-0BD6-95CC-DD1FA6CC2838}" dt="2024-10-31T22:41:19.170" v="378" actId="1076"/>
          <ac:spMkLst>
            <pc:docMk/>
            <pc:sldMk cId="212254302" sldId="263"/>
            <ac:spMk id="25" creationId="{6EC2B51D-7F62-059B-F55B-2EFCDBC63458}"/>
          </ac:spMkLst>
        </pc:spChg>
        <pc:picChg chg="mod">
          <ac:chgData name="Janay Giles" userId="S::gilesj1@duq.edu::51308b74-7a2a-48e7-9d1b-7e739e91cc7e" providerId="AD" clId="Web-{5DB7CC26-A2B1-0BD6-95CC-DD1FA6CC2838}" dt="2024-10-31T22:40:35.278" v="367" actId="1076"/>
          <ac:picMkLst>
            <pc:docMk/>
            <pc:sldMk cId="212254302" sldId="263"/>
            <ac:picMk id="23" creationId="{EEE4589E-E2BC-9336-8AD1-A2AE790EDFB4}"/>
          </ac:picMkLst>
        </pc:picChg>
      </pc:sldChg>
      <pc:sldChg chg="addSp delSp modSp ord modNotes">
        <pc:chgData name="Janay Giles" userId="S::gilesj1@duq.edu::51308b74-7a2a-48e7-9d1b-7e739e91cc7e" providerId="AD" clId="Web-{5DB7CC26-A2B1-0BD6-95CC-DD1FA6CC2838}" dt="2024-10-31T22:38:23.823" v="346"/>
        <pc:sldMkLst>
          <pc:docMk/>
          <pc:sldMk cId="1631784839" sldId="267"/>
        </pc:sldMkLst>
        <pc:spChg chg="mod">
          <ac:chgData name="Janay Giles" userId="S::gilesj1@duq.edu::51308b74-7a2a-48e7-9d1b-7e739e91cc7e" providerId="AD" clId="Web-{5DB7CC26-A2B1-0BD6-95CC-DD1FA6CC2838}" dt="2024-10-31T21:47:54.958" v="114" actId="1076"/>
          <ac:spMkLst>
            <pc:docMk/>
            <pc:sldMk cId="1631784839" sldId="267"/>
            <ac:spMk id="2" creationId="{C2324D1E-B1AA-FE10-0B64-31899BBADDCC}"/>
          </ac:spMkLst>
        </pc:spChg>
        <pc:spChg chg="mod">
          <ac:chgData name="Janay Giles" userId="S::gilesj1@duq.edu::51308b74-7a2a-48e7-9d1b-7e739e91cc7e" providerId="AD" clId="Web-{5DB7CC26-A2B1-0BD6-95CC-DD1FA6CC2838}" dt="2024-10-31T21:52:13.400" v="168" actId="1076"/>
          <ac:spMkLst>
            <pc:docMk/>
            <pc:sldMk cId="1631784839" sldId="267"/>
            <ac:spMk id="6" creationId="{D7D1A8DA-F030-504B-0E26-6201DBB31A14}"/>
          </ac:spMkLst>
        </pc:spChg>
        <pc:spChg chg="mod">
          <ac:chgData name="Janay Giles" userId="S::gilesj1@duq.edu::51308b74-7a2a-48e7-9d1b-7e739e91cc7e" providerId="AD" clId="Web-{5DB7CC26-A2B1-0BD6-95CC-DD1FA6CC2838}" dt="2024-10-31T21:50:30.008" v="137" actId="1076"/>
          <ac:spMkLst>
            <pc:docMk/>
            <pc:sldMk cId="1631784839" sldId="267"/>
            <ac:spMk id="9" creationId="{CC9327A5-98CA-F30C-7F47-09F3AE46F4C7}"/>
          </ac:spMkLst>
        </pc:spChg>
        <pc:spChg chg="mod">
          <ac:chgData name="Janay Giles" userId="S::gilesj1@duq.edu::51308b74-7a2a-48e7-9d1b-7e739e91cc7e" providerId="AD" clId="Web-{5DB7CC26-A2B1-0BD6-95CC-DD1FA6CC2838}" dt="2024-10-31T21:50:38.180" v="140" actId="1076"/>
          <ac:spMkLst>
            <pc:docMk/>
            <pc:sldMk cId="1631784839" sldId="267"/>
            <ac:spMk id="11" creationId="{DE5987AA-9B5F-CB53-E435-D0DC10E88FB9}"/>
          </ac:spMkLst>
        </pc:spChg>
        <pc:spChg chg="mod">
          <ac:chgData name="Janay Giles" userId="S::gilesj1@duq.edu::51308b74-7a2a-48e7-9d1b-7e739e91cc7e" providerId="AD" clId="Web-{5DB7CC26-A2B1-0BD6-95CC-DD1FA6CC2838}" dt="2024-10-31T21:47:47.036" v="112" actId="1076"/>
          <ac:spMkLst>
            <pc:docMk/>
            <pc:sldMk cId="1631784839" sldId="267"/>
            <ac:spMk id="14" creationId="{5B6BE453-DAFC-02F9-2A61-5DBDBCA6404C}"/>
          </ac:spMkLst>
        </pc:spChg>
        <pc:spChg chg="mod">
          <ac:chgData name="Janay Giles" userId="S::gilesj1@duq.edu::51308b74-7a2a-48e7-9d1b-7e739e91cc7e" providerId="AD" clId="Web-{5DB7CC26-A2B1-0BD6-95CC-DD1FA6CC2838}" dt="2024-10-31T21:52:23.416" v="169" actId="1076"/>
          <ac:spMkLst>
            <pc:docMk/>
            <pc:sldMk cId="1631784839" sldId="267"/>
            <ac:spMk id="15" creationId="{C5924151-A2FB-B915-37F5-F661D7E8F359}"/>
          </ac:spMkLst>
        </pc:spChg>
        <pc:spChg chg="mod">
          <ac:chgData name="Janay Giles" userId="S::gilesj1@duq.edu::51308b74-7a2a-48e7-9d1b-7e739e91cc7e" providerId="AD" clId="Web-{5DB7CC26-A2B1-0BD6-95CC-DD1FA6CC2838}" dt="2024-10-31T21:52:23.432" v="171" actId="1076"/>
          <ac:spMkLst>
            <pc:docMk/>
            <pc:sldMk cId="1631784839" sldId="267"/>
            <ac:spMk id="16" creationId="{8AD00A92-D678-3174-9A97-A516FED5B079}"/>
          </ac:spMkLst>
        </pc:spChg>
        <pc:spChg chg="mod">
          <ac:chgData name="Janay Giles" userId="S::gilesj1@duq.edu::51308b74-7a2a-48e7-9d1b-7e739e91cc7e" providerId="AD" clId="Web-{5DB7CC26-A2B1-0BD6-95CC-DD1FA6CC2838}" dt="2024-10-31T21:50:55.446" v="144" actId="1076"/>
          <ac:spMkLst>
            <pc:docMk/>
            <pc:sldMk cId="1631784839" sldId="267"/>
            <ac:spMk id="19" creationId="{767B3A08-E930-441A-4A3D-12975B8E975A}"/>
          </ac:spMkLst>
        </pc:spChg>
        <pc:spChg chg="add del mod">
          <ac:chgData name="Janay Giles" userId="S::gilesj1@duq.edu::51308b74-7a2a-48e7-9d1b-7e739e91cc7e" providerId="AD" clId="Web-{5DB7CC26-A2B1-0BD6-95CC-DD1FA6CC2838}" dt="2024-10-31T21:46:54.066" v="95"/>
          <ac:spMkLst>
            <pc:docMk/>
            <pc:sldMk cId="1631784839" sldId="267"/>
            <ac:spMk id="20" creationId="{0AFEA0A9-F85B-9653-FA5E-DB221A6734A7}"/>
          </ac:spMkLst>
        </pc:spChg>
        <pc:spChg chg="mod">
          <ac:chgData name="Janay Giles" userId="S::gilesj1@duq.edu::51308b74-7a2a-48e7-9d1b-7e739e91cc7e" providerId="AD" clId="Web-{5DB7CC26-A2B1-0BD6-95CC-DD1FA6CC2838}" dt="2024-10-31T21:51:00.227" v="147" actId="1076"/>
          <ac:spMkLst>
            <pc:docMk/>
            <pc:sldMk cId="1631784839" sldId="267"/>
            <ac:spMk id="23" creationId="{4DBBE734-442F-F8E4-FC8F-F98BBF77FBCA}"/>
          </ac:spMkLst>
        </pc:spChg>
        <pc:spChg chg="mod">
          <ac:chgData name="Janay Giles" userId="S::gilesj1@duq.edu::51308b74-7a2a-48e7-9d1b-7e739e91cc7e" providerId="AD" clId="Web-{5DB7CC26-A2B1-0BD6-95CC-DD1FA6CC2838}" dt="2024-10-31T21:50:55.462" v="146" actId="1076"/>
          <ac:spMkLst>
            <pc:docMk/>
            <pc:sldMk cId="1631784839" sldId="267"/>
            <ac:spMk id="24" creationId="{35F44637-F5DF-C3C4-C702-C38F60A2AD4B}"/>
          </ac:spMkLst>
        </pc:spChg>
        <pc:spChg chg="mod">
          <ac:chgData name="Janay Giles" userId="S::gilesj1@duq.edu::51308b74-7a2a-48e7-9d1b-7e739e91cc7e" providerId="AD" clId="Web-{5DB7CC26-A2B1-0BD6-95CC-DD1FA6CC2838}" dt="2024-10-31T21:50:55.446" v="145" actId="1076"/>
          <ac:spMkLst>
            <pc:docMk/>
            <pc:sldMk cId="1631784839" sldId="267"/>
            <ac:spMk id="25" creationId="{04CA3277-781C-175E-07DC-52A8C4B772A6}"/>
          </ac:spMkLst>
        </pc:spChg>
        <pc:spChg chg="add del mod">
          <ac:chgData name="Janay Giles" userId="S::gilesj1@duq.edu::51308b74-7a2a-48e7-9d1b-7e739e91cc7e" providerId="AD" clId="Web-{5DB7CC26-A2B1-0BD6-95CC-DD1FA6CC2838}" dt="2024-10-31T21:46:54.066" v="92"/>
          <ac:spMkLst>
            <pc:docMk/>
            <pc:sldMk cId="1631784839" sldId="267"/>
            <ac:spMk id="33" creationId="{3A7EC5E6-09B3-1E26-8DA6-76AAAE7211A4}"/>
          </ac:spMkLst>
        </pc:spChg>
        <pc:spChg chg="add del mod">
          <ac:chgData name="Janay Giles" userId="S::gilesj1@duq.edu::51308b74-7a2a-48e7-9d1b-7e739e91cc7e" providerId="AD" clId="Web-{5DB7CC26-A2B1-0BD6-95CC-DD1FA6CC2838}" dt="2024-10-31T21:46:54.066" v="91"/>
          <ac:spMkLst>
            <pc:docMk/>
            <pc:sldMk cId="1631784839" sldId="267"/>
            <ac:spMk id="35" creationId="{4FE1FA37-68F4-AF20-1216-6FF478A951CF}"/>
          </ac:spMkLst>
        </pc:spChg>
        <pc:spChg chg="add mod">
          <ac:chgData name="Janay Giles" userId="S::gilesj1@duq.edu::51308b74-7a2a-48e7-9d1b-7e739e91cc7e" providerId="AD" clId="Web-{5DB7CC26-A2B1-0BD6-95CC-DD1FA6CC2838}" dt="2024-10-31T21:49:19.132" v="122"/>
          <ac:spMkLst>
            <pc:docMk/>
            <pc:sldMk cId="1631784839" sldId="267"/>
            <ac:spMk id="37" creationId="{B2F26D41-9F79-BA79-6FCD-3766CA722D12}"/>
          </ac:spMkLst>
        </pc:spChg>
        <pc:spChg chg="add mod">
          <ac:chgData name="Janay Giles" userId="S::gilesj1@duq.edu::51308b74-7a2a-48e7-9d1b-7e739e91cc7e" providerId="AD" clId="Web-{5DB7CC26-A2B1-0BD6-95CC-DD1FA6CC2838}" dt="2024-10-31T21:47:24.098" v="108" actId="1076"/>
          <ac:spMkLst>
            <pc:docMk/>
            <pc:sldMk cId="1631784839" sldId="267"/>
            <ac:spMk id="43" creationId="{E8478E84-9773-AD74-1B0D-1B437C9B8F7F}"/>
          </ac:spMkLst>
        </pc:spChg>
        <pc:spChg chg="add mod">
          <ac:chgData name="Janay Giles" userId="S::gilesj1@duq.edu::51308b74-7a2a-48e7-9d1b-7e739e91cc7e" providerId="AD" clId="Web-{5DB7CC26-A2B1-0BD6-95CC-DD1FA6CC2838}" dt="2024-10-31T21:47:24.114" v="109" actId="1076"/>
          <ac:spMkLst>
            <pc:docMk/>
            <pc:sldMk cId="1631784839" sldId="267"/>
            <ac:spMk id="45" creationId="{E2684622-66CC-3903-7276-BF7A2AB8CCCF}"/>
          </ac:spMkLst>
        </pc:spChg>
        <pc:spChg chg="add mod">
          <ac:chgData name="Janay Giles" userId="S::gilesj1@duq.edu::51308b74-7a2a-48e7-9d1b-7e739e91cc7e" providerId="AD" clId="Web-{5DB7CC26-A2B1-0BD6-95CC-DD1FA6CC2838}" dt="2024-10-31T21:48:32.631" v="118" actId="1076"/>
          <ac:spMkLst>
            <pc:docMk/>
            <pc:sldMk cId="1631784839" sldId="267"/>
            <ac:spMk id="47" creationId="{7CB87888-71E3-4CF0-3E61-9904E4F26820}"/>
          </ac:spMkLst>
        </pc:spChg>
        <pc:picChg chg="mod">
          <ac:chgData name="Janay Giles" userId="S::gilesj1@duq.edu::51308b74-7a2a-48e7-9d1b-7e739e91cc7e" providerId="AD" clId="Web-{5DB7CC26-A2B1-0BD6-95CC-DD1FA6CC2838}" dt="2024-10-31T21:50:29.992" v="136" actId="1076"/>
          <ac:picMkLst>
            <pc:docMk/>
            <pc:sldMk cId="1631784839" sldId="267"/>
            <ac:picMk id="4" creationId="{883EAD32-59E0-5FFB-C21A-28B5A8820043}"/>
          </ac:picMkLst>
        </pc:picChg>
        <pc:picChg chg="mod modCrop">
          <ac:chgData name="Janay Giles" userId="S::gilesj1@duq.edu::51308b74-7a2a-48e7-9d1b-7e739e91cc7e" providerId="AD" clId="Web-{5DB7CC26-A2B1-0BD6-95CC-DD1FA6CC2838}" dt="2024-10-31T21:50:23.023" v="135" actId="1076"/>
          <ac:picMkLst>
            <pc:docMk/>
            <pc:sldMk cId="1631784839" sldId="267"/>
            <ac:picMk id="10" creationId="{8B0D5ABF-4907-8624-C9C8-BF5350B98E33}"/>
          </ac:picMkLst>
        </pc:picChg>
        <pc:picChg chg="mod">
          <ac:chgData name="Janay Giles" userId="S::gilesj1@duq.edu::51308b74-7a2a-48e7-9d1b-7e739e91cc7e" providerId="AD" clId="Web-{5DB7CC26-A2B1-0BD6-95CC-DD1FA6CC2838}" dt="2024-10-31T21:46:40.301" v="75" actId="1076"/>
          <ac:picMkLst>
            <pc:docMk/>
            <pc:sldMk cId="1631784839" sldId="267"/>
            <ac:picMk id="13" creationId="{3C17EB6E-D4A5-4E61-D115-ED4CBDF39375}"/>
          </ac:picMkLst>
        </pc:picChg>
        <pc:picChg chg="mod">
          <ac:chgData name="Janay Giles" userId="S::gilesj1@duq.edu::51308b74-7a2a-48e7-9d1b-7e739e91cc7e" providerId="AD" clId="Web-{5DB7CC26-A2B1-0BD6-95CC-DD1FA6CC2838}" dt="2024-10-31T21:52:23.432" v="170" actId="1076"/>
          <ac:picMkLst>
            <pc:docMk/>
            <pc:sldMk cId="1631784839" sldId="267"/>
            <ac:picMk id="18" creationId="{7E1442C7-E2A9-2A38-AABA-A7792CF9915A}"/>
          </ac:picMkLst>
        </pc:picChg>
        <pc:picChg chg="mod">
          <ac:chgData name="Janay Giles" userId="S::gilesj1@duq.edu::51308b74-7a2a-48e7-9d1b-7e739e91cc7e" providerId="AD" clId="Web-{5DB7CC26-A2B1-0BD6-95CC-DD1FA6CC2838}" dt="2024-10-31T21:50:55.415" v="142" actId="1076"/>
          <ac:picMkLst>
            <pc:docMk/>
            <pc:sldMk cId="1631784839" sldId="267"/>
            <ac:picMk id="21" creationId="{4D3AFB9C-2ACD-7319-A1D9-0F3C1D44EE0C}"/>
          </ac:picMkLst>
        </pc:picChg>
        <pc:picChg chg="mod">
          <ac:chgData name="Janay Giles" userId="S::gilesj1@duq.edu::51308b74-7a2a-48e7-9d1b-7e739e91cc7e" providerId="AD" clId="Web-{5DB7CC26-A2B1-0BD6-95CC-DD1FA6CC2838}" dt="2024-10-31T21:50:55.430" v="143" actId="1076"/>
          <ac:picMkLst>
            <pc:docMk/>
            <pc:sldMk cId="1631784839" sldId="267"/>
            <ac:picMk id="22" creationId="{D7139C8D-8777-C728-1902-E47609C06748}"/>
          </ac:picMkLst>
        </pc:picChg>
        <pc:picChg chg="add del mod">
          <ac:chgData name="Janay Giles" userId="S::gilesj1@duq.edu::51308b74-7a2a-48e7-9d1b-7e739e91cc7e" providerId="AD" clId="Web-{5DB7CC26-A2B1-0BD6-95CC-DD1FA6CC2838}" dt="2024-10-31T21:46:54.066" v="94"/>
          <ac:picMkLst>
            <pc:docMk/>
            <pc:sldMk cId="1631784839" sldId="267"/>
            <ac:picMk id="29" creationId="{8725C64C-5310-96AE-BCCF-B2AD8ABA71E5}"/>
          </ac:picMkLst>
        </pc:picChg>
        <pc:picChg chg="add del mod">
          <ac:chgData name="Janay Giles" userId="S::gilesj1@duq.edu::51308b74-7a2a-48e7-9d1b-7e739e91cc7e" providerId="AD" clId="Web-{5DB7CC26-A2B1-0BD6-95CC-DD1FA6CC2838}" dt="2024-10-31T21:46:54.066" v="93"/>
          <ac:picMkLst>
            <pc:docMk/>
            <pc:sldMk cId="1631784839" sldId="267"/>
            <ac:picMk id="31" creationId="{BC0697A7-06FF-4224-C0A8-40DFE8E06316}"/>
          </ac:picMkLst>
        </pc:picChg>
        <pc:picChg chg="add mod">
          <ac:chgData name="Janay Giles" userId="S::gilesj1@duq.edu::51308b74-7a2a-48e7-9d1b-7e739e91cc7e" providerId="AD" clId="Web-{5DB7CC26-A2B1-0BD6-95CC-DD1FA6CC2838}" dt="2024-10-31T21:47:24.083" v="106" actId="1076"/>
          <ac:picMkLst>
            <pc:docMk/>
            <pc:sldMk cId="1631784839" sldId="267"/>
            <ac:picMk id="39" creationId="{C878EB56-3A6E-F098-7584-CD8C9008127C}"/>
          </ac:picMkLst>
        </pc:picChg>
        <pc:picChg chg="add mod">
          <ac:chgData name="Janay Giles" userId="S::gilesj1@duq.edu::51308b74-7a2a-48e7-9d1b-7e739e91cc7e" providerId="AD" clId="Web-{5DB7CC26-A2B1-0BD6-95CC-DD1FA6CC2838}" dt="2024-10-31T21:47:24.098" v="107" actId="1076"/>
          <ac:picMkLst>
            <pc:docMk/>
            <pc:sldMk cId="1631784839" sldId="267"/>
            <ac:picMk id="41" creationId="{776100D1-C2C5-F77F-3BB3-7628269B233A}"/>
          </ac:picMkLst>
        </pc:picChg>
      </pc:sldChg>
      <pc:sldChg chg="delSp modSp">
        <pc:chgData name="Janay Giles" userId="S::gilesj1@duq.edu::51308b74-7a2a-48e7-9d1b-7e739e91cc7e" providerId="AD" clId="Web-{5DB7CC26-A2B1-0BD6-95CC-DD1FA6CC2838}" dt="2024-10-31T21:44:35.939" v="61" actId="14100"/>
        <pc:sldMkLst>
          <pc:docMk/>
          <pc:sldMk cId="276345375" sldId="272"/>
        </pc:sldMkLst>
        <pc:spChg chg="mod">
          <ac:chgData name="Janay Giles" userId="S::gilesj1@duq.edu::51308b74-7a2a-48e7-9d1b-7e739e91cc7e" providerId="AD" clId="Web-{5DB7CC26-A2B1-0BD6-95CC-DD1FA6CC2838}" dt="2024-10-31T21:44:35.939" v="61" actId="14100"/>
          <ac:spMkLst>
            <pc:docMk/>
            <pc:sldMk cId="276345375" sldId="272"/>
            <ac:spMk id="4" creationId="{CA735E8F-32B6-F378-D502-184A0281AD97}"/>
          </ac:spMkLst>
        </pc:spChg>
        <pc:spChg chg="mod">
          <ac:chgData name="Janay Giles" userId="S::gilesj1@duq.edu::51308b74-7a2a-48e7-9d1b-7e739e91cc7e" providerId="AD" clId="Web-{5DB7CC26-A2B1-0BD6-95CC-DD1FA6CC2838}" dt="2024-10-31T21:44:02.610" v="51" actId="1076"/>
          <ac:spMkLst>
            <pc:docMk/>
            <pc:sldMk cId="276345375" sldId="272"/>
            <ac:spMk id="7" creationId="{522B483B-7EBC-0F3A-F330-51AA34228C0D}"/>
          </ac:spMkLst>
        </pc:spChg>
        <pc:spChg chg="mod">
          <ac:chgData name="Janay Giles" userId="S::gilesj1@duq.edu::51308b74-7a2a-48e7-9d1b-7e739e91cc7e" providerId="AD" clId="Web-{5DB7CC26-A2B1-0BD6-95CC-DD1FA6CC2838}" dt="2024-10-31T21:44:02.626" v="53" actId="1076"/>
          <ac:spMkLst>
            <pc:docMk/>
            <pc:sldMk cId="276345375" sldId="272"/>
            <ac:spMk id="10" creationId="{C4458534-3BA7-949D-AA3B-7385FFC4DF72}"/>
          </ac:spMkLst>
        </pc:spChg>
        <pc:spChg chg="mod">
          <ac:chgData name="Janay Giles" userId="S::gilesj1@duq.edu::51308b74-7a2a-48e7-9d1b-7e739e91cc7e" providerId="AD" clId="Web-{5DB7CC26-A2B1-0BD6-95CC-DD1FA6CC2838}" dt="2024-10-31T21:44:02.626" v="54" actId="1076"/>
          <ac:spMkLst>
            <pc:docMk/>
            <pc:sldMk cId="276345375" sldId="272"/>
            <ac:spMk id="12" creationId="{94F20192-8DA0-E700-42C3-385D7CB01FE6}"/>
          </ac:spMkLst>
        </pc:spChg>
        <pc:spChg chg="del">
          <ac:chgData name="Janay Giles" userId="S::gilesj1@duq.edu::51308b74-7a2a-48e7-9d1b-7e739e91cc7e" providerId="AD" clId="Web-{5DB7CC26-A2B1-0BD6-95CC-DD1FA6CC2838}" dt="2024-10-31T21:40:57.544" v="1"/>
          <ac:spMkLst>
            <pc:docMk/>
            <pc:sldMk cId="276345375" sldId="272"/>
            <ac:spMk id="14" creationId="{87621AFC-8B95-A234-A132-2B569340C857}"/>
          </ac:spMkLst>
        </pc:spChg>
        <pc:spChg chg="mod">
          <ac:chgData name="Janay Giles" userId="S::gilesj1@duq.edu::51308b74-7a2a-48e7-9d1b-7e739e91cc7e" providerId="AD" clId="Web-{5DB7CC26-A2B1-0BD6-95CC-DD1FA6CC2838}" dt="2024-10-31T21:43:56.063" v="48" actId="1076"/>
          <ac:spMkLst>
            <pc:docMk/>
            <pc:sldMk cId="276345375" sldId="272"/>
            <ac:spMk id="16" creationId="{6FE76B98-3365-7A91-1672-7C2D335B28C9}"/>
          </ac:spMkLst>
        </pc:spChg>
        <pc:spChg chg="mod">
          <ac:chgData name="Janay Giles" userId="S::gilesj1@duq.edu::51308b74-7a2a-48e7-9d1b-7e739e91cc7e" providerId="AD" clId="Web-{5DB7CC26-A2B1-0BD6-95CC-DD1FA6CC2838}" dt="2024-10-31T21:43:42.625" v="35" actId="1076"/>
          <ac:spMkLst>
            <pc:docMk/>
            <pc:sldMk cId="276345375" sldId="272"/>
            <ac:spMk id="18" creationId="{2640732D-E1A9-6AAD-ABD5-E9B4CED9E018}"/>
          </ac:spMkLst>
        </pc:spChg>
        <pc:picChg chg="mod">
          <ac:chgData name="Janay Giles" userId="S::gilesj1@duq.edu::51308b74-7a2a-48e7-9d1b-7e739e91cc7e" providerId="AD" clId="Web-{5DB7CC26-A2B1-0BD6-95CC-DD1FA6CC2838}" dt="2024-10-31T21:44:02.595" v="50" actId="1076"/>
          <ac:picMkLst>
            <pc:docMk/>
            <pc:sldMk cId="276345375" sldId="272"/>
            <ac:picMk id="6" creationId="{03E3E41C-E218-2ABE-A585-D77238462F99}"/>
          </ac:picMkLst>
        </pc:picChg>
        <pc:picChg chg="mod">
          <ac:chgData name="Janay Giles" userId="S::gilesj1@duq.edu::51308b74-7a2a-48e7-9d1b-7e739e91cc7e" providerId="AD" clId="Web-{5DB7CC26-A2B1-0BD6-95CC-DD1FA6CC2838}" dt="2024-10-31T21:44:02.626" v="52" actId="1076"/>
          <ac:picMkLst>
            <pc:docMk/>
            <pc:sldMk cId="276345375" sldId="272"/>
            <ac:picMk id="9" creationId="{554A0636-088E-1ECF-1522-A9FBF8B0C9E3}"/>
          </ac:picMkLst>
        </pc:picChg>
        <pc:picChg chg="mod">
          <ac:chgData name="Janay Giles" userId="S::gilesj1@duq.edu::51308b74-7a2a-48e7-9d1b-7e739e91cc7e" providerId="AD" clId="Web-{5DB7CC26-A2B1-0BD6-95CC-DD1FA6CC2838}" dt="2024-10-31T21:43:58.235" v="49" actId="1076"/>
          <ac:picMkLst>
            <pc:docMk/>
            <pc:sldMk cId="276345375" sldId="272"/>
            <ac:picMk id="11" creationId="{42FCD509-60E7-E604-1390-8173549ACF07}"/>
          </ac:picMkLst>
        </pc:picChg>
        <pc:picChg chg="mod">
          <ac:chgData name="Janay Giles" userId="S::gilesj1@duq.edu::51308b74-7a2a-48e7-9d1b-7e739e91cc7e" providerId="AD" clId="Web-{5DB7CC26-A2B1-0BD6-95CC-DD1FA6CC2838}" dt="2024-10-31T21:44:02.641" v="55" actId="1076"/>
          <ac:picMkLst>
            <pc:docMk/>
            <pc:sldMk cId="276345375" sldId="272"/>
            <ac:picMk id="13" creationId="{10D578D3-E7DA-8157-8F06-45603DE57225}"/>
          </ac:picMkLst>
        </pc:picChg>
        <pc:picChg chg="mod">
          <ac:chgData name="Janay Giles" userId="S::gilesj1@duq.edu::51308b74-7a2a-48e7-9d1b-7e739e91cc7e" providerId="AD" clId="Web-{5DB7CC26-A2B1-0BD6-95CC-DD1FA6CC2838}" dt="2024-10-31T21:43:12.719" v="25" actId="1076"/>
          <ac:picMkLst>
            <pc:docMk/>
            <pc:sldMk cId="276345375" sldId="272"/>
            <ac:picMk id="15" creationId="{6B3FA385-41F0-EDB7-0B02-97E5962C4AF7}"/>
          </ac:picMkLst>
        </pc:picChg>
      </pc:sldChg>
      <pc:sldChg chg="addSp delSp modSp">
        <pc:chgData name="Janay Giles" userId="S::gilesj1@duq.edu::51308b74-7a2a-48e7-9d1b-7e739e91cc7e" providerId="AD" clId="Web-{5DB7CC26-A2B1-0BD6-95CC-DD1FA6CC2838}" dt="2024-10-31T22:26:04.880" v="345" actId="1076"/>
        <pc:sldMkLst>
          <pc:docMk/>
          <pc:sldMk cId="96488740" sldId="273"/>
        </pc:sldMkLst>
        <pc:spChg chg="del mod">
          <ac:chgData name="Janay Giles" userId="S::gilesj1@duq.edu::51308b74-7a2a-48e7-9d1b-7e739e91cc7e" providerId="AD" clId="Web-{5DB7CC26-A2B1-0BD6-95CC-DD1FA6CC2838}" dt="2024-10-31T22:25:23.020" v="334"/>
          <ac:spMkLst>
            <pc:docMk/>
            <pc:sldMk cId="96488740" sldId="273"/>
            <ac:spMk id="6" creationId="{D7D1A8DA-F030-504B-0E26-6201DBB31A14}"/>
          </ac:spMkLst>
        </pc:spChg>
        <pc:spChg chg="del">
          <ac:chgData name="Janay Giles" userId="S::gilesj1@duq.edu::51308b74-7a2a-48e7-9d1b-7e739e91cc7e" providerId="AD" clId="Web-{5DB7CC26-A2B1-0BD6-95CC-DD1FA6CC2838}" dt="2024-10-31T21:53:03.452" v="176"/>
          <ac:spMkLst>
            <pc:docMk/>
            <pc:sldMk cId="96488740" sldId="273"/>
            <ac:spMk id="7" creationId="{1B196FE2-BC37-66F9-883A-D460F43C583F}"/>
          </ac:spMkLst>
        </pc:spChg>
        <pc:spChg chg="mod">
          <ac:chgData name="Janay Giles" userId="S::gilesj1@duq.edu::51308b74-7a2a-48e7-9d1b-7e739e91cc7e" providerId="AD" clId="Web-{5DB7CC26-A2B1-0BD6-95CC-DD1FA6CC2838}" dt="2024-10-31T22:25:58.739" v="342" actId="1076"/>
          <ac:spMkLst>
            <pc:docMk/>
            <pc:sldMk cId="96488740" sldId="273"/>
            <ac:spMk id="9" creationId="{8072C74E-AA51-2F83-CB7F-A673A33A4B8C}"/>
          </ac:spMkLst>
        </pc:spChg>
        <pc:spChg chg="del">
          <ac:chgData name="Janay Giles" userId="S::gilesj1@duq.edu::51308b74-7a2a-48e7-9d1b-7e739e91cc7e" providerId="AD" clId="Web-{5DB7CC26-A2B1-0BD6-95CC-DD1FA6CC2838}" dt="2024-10-31T21:53:18.702" v="178"/>
          <ac:spMkLst>
            <pc:docMk/>
            <pc:sldMk cId="96488740" sldId="273"/>
            <ac:spMk id="13" creationId="{0F1E3476-1659-EBAF-F4E6-3B0AF4386839}"/>
          </ac:spMkLst>
        </pc:spChg>
        <pc:spChg chg="del">
          <ac:chgData name="Janay Giles" userId="S::gilesj1@duq.edu::51308b74-7a2a-48e7-9d1b-7e739e91cc7e" providerId="AD" clId="Web-{5DB7CC26-A2B1-0BD6-95CC-DD1FA6CC2838}" dt="2024-10-31T21:53:06.905" v="177"/>
          <ac:spMkLst>
            <pc:docMk/>
            <pc:sldMk cId="96488740" sldId="273"/>
            <ac:spMk id="14" creationId="{595400A1-7A77-272F-58C3-E878A9AB065F}"/>
          </ac:spMkLst>
        </pc:spChg>
        <pc:spChg chg="del mod">
          <ac:chgData name="Janay Giles" userId="S::gilesj1@duq.edu::51308b74-7a2a-48e7-9d1b-7e739e91cc7e" providerId="AD" clId="Web-{5DB7CC26-A2B1-0BD6-95CC-DD1FA6CC2838}" dt="2024-10-31T21:57:05.743" v="207"/>
          <ac:spMkLst>
            <pc:docMk/>
            <pc:sldMk cId="96488740" sldId="273"/>
            <ac:spMk id="15" creationId="{CC31D2F3-8DA5-B8A7-A090-9598D3406A63}"/>
          </ac:spMkLst>
        </pc:spChg>
        <pc:spChg chg="del">
          <ac:chgData name="Janay Giles" userId="S::gilesj1@duq.edu::51308b74-7a2a-48e7-9d1b-7e739e91cc7e" providerId="AD" clId="Web-{5DB7CC26-A2B1-0BD6-95CC-DD1FA6CC2838}" dt="2024-10-31T21:53:03.452" v="173"/>
          <ac:spMkLst>
            <pc:docMk/>
            <pc:sldMk cId="96488740" sldId="273"/>
            <ac:spMk id="16" creationId="{C7F2627C-FA8A-7B90-1F57-C0D34253BFCC}"/>
          </ac:spMkLst>
        </pc:spChg>
        <pc:spChg chg="del mod">
          <ac:chgData name="Janay Giles" userId="S::gilesj1@duq.edu::51308b74-7a2a-48e7-9d1b-7e739e91cc7e" providerId="AD" clId="Web-{5DB7CC26-A2B1-0BD6-95CC-DD1FA6CC2838}" dt="2024-10-31T21:56:10.346" v="202"/>
          <ac:spMkLst>
            <pc:docMk/>
            <pc:sldMk cId="96488740" sldId="273"/>
            <ac:spMk id="17" creationId="{CE7970A3-7F7C-0AA9-4B7C-82B4B8C046AA}"/>
          </ac:spMkLst>
        </pc:spChg>
        <pc:spChg chg="del">
          <ac:chgData name="Janay Giles" userId="S::gilesj1@duq.edu::51308b74-7a2a-48e7-9d1b-7e739e91cc7e" providerId="AD" clId="Web-{5DB7CC26-A2B1-0BD6-95CC-DD1FA6CC2838}" dt="2024-10-31T21:53:03.452" v="172"/>
          <ac:spMkLst>
            <pc:docMk/>
            <pc:sldMk cId="96488740" sldId="273"/>
            <ac:spMk id="18" creationId="{D70C38D2-DCBF-A3A4-F1A3-2DE3152900B6}"/>
          </ac:spMkLst>
        </pc:spChg>
        <pc:spChg chg="del">
          <ac:chgData name="Janay Giles" userId="S::gilesj1@duq.edu::51308b74-7a2a-48e7-9d1b-7e739e91cc7e" providerId="AD" clId="Web-{5DB7CC26-A2B1-0BD6-95CC-DD1FA6CC2838}" dt="2024-10-31T21:55:51.892" v="195"/>
          <ac:spMkLst>
            <pc:docMk/>
            <pc:sldMk cId="96488740" sldId="273"/>
            <ac:spMk id="19" creationId="{BCF9F346-D364-AA1E-5F66-5843D0564F91}"/>
          </ac:spMkLst>
        </pc:spChg>
        <pc:spChg chg="del">
          <ac:chgData name="Janay Giles" userId="S::gilesj1@duq.edu::51308b74-7a2a-48e7-9d1b-7e739e91cc7e" providerId="AD" clId="Web-{5DB7CC26-A2B1-0BD6-95CC-DD1FA6CC2838}" dt="2024-10-31T21:53:18.702" v="180"/>
          <ac:spMkLst>
            <pc:docMk/>
            <pc:sldMk cId="96488740" sldId="273"/>
            <ac:spMk id="20" creationId="{EC45641F-74B1-E1DF-46D3-E228C0EBC375}"/>
          </ac:spMkLst>
        </pc:spChg>
        <pc:spChg chg="del">
          <ac:chgData name="Janay Giles" userId="S::gilesj1@duq.edu::51308b74-7a2a-48e7-9d1b-7e739e91cc7e" providerId="AD" clId="Web-{5DB7CC26-A2B1-0BD6-95CC-DD1FA6CC2838}" dt="2024-10-31T21:53:21.062" v="181"/>
          <ac:spMkLst>
            <pc:docMk/>
            <pc:sldMk cId="96488740" sldId="273"/>
            <ac:spMk id="21" creationId="{059DBC8D-6D46-7B16-54F7-09FFE5336FAD}"/>
          </ac:spMkLst>
        </pc:spChg>
        <pc:spChg chg="mod">
          <ac:chgData name="Janay Giles" userId="S::gilesj1@duq.edu::51308b74-7a2a-48e7-9d1b-7e739e91cc7e" providerId="AD" clId="Web-{5DB7CC26-A2B1-0BD6-95CC-DD1FA6CC2838}" dt="2024-10-31T21:53:35.452" v="186" actId="1076"/>
          <ac:spMkLst>
            <pc:docMk/>
            <pc:sldMk cId="96488740" sldId="273"/>
            <ac:spMk id="26" creationId="{B0A79C01-58A8-2EE8-CF35-25419AB489B6}"/>
          </ac:spMkLst>
        </pc:spChg>
        <pc:spChg chg="mod">
          <ac:chgData name="Janay Giles" userId="S::gilesj1@duq.edu::51308b74-7a2a-48e7-9d1b-7e739e91cc7e" providerId="AD" clId="Web-{5DB7CC26-A2B1-0BD6-95CC-DD1FA6CC2838}" dt="2024-10-31T21:53:35.452" v="184" actId="1076"/>
          <ac:spMkLst>
            <pc:docMk/>
            <pc:sldMk cId="96488740" sldId="273"/>
            <ac:spMk id="27" creationId="{39889B9B-5A56-0879-B904-1E012C6FF5CD}"/>
          </ac:spMkLst>
        </pc:spChg>
        <pc:spChg chg="mod">
          <ac:chgData name="Janay Giles" userId="S::gilesj1@duq.edu::51308b74-7a2a-48e7-9d1b-7e739e91cc7e" providerId="AD" clId="Web-{5DB7CC26-A2B1-0BD6-95CC-DD1FA6CC2838}" dt="2024-10-31T21:53:35.468" v="187" actId="1076"/>
          <ac:spMkLst>
            <pc:docMk/>
            <pc:sldMk cId="96488740" sldId="273"/>
            <ac:spMk id="28" creationId="{69CF8F4D-0FF0-DE80-81AD-B3FFF8961DCB}"/>
          </ac:spMkLst>
        </pc:spChg>
        <pc:spChg chg="add mod">
          <ac:chgData name="Janay Giles" userId="S::gilesj1@duq.edu::51308b74-7a2a-48e7-9d1b-7e739e91cc7e" providerId="AD" clId="Web-{5DB7CC26-A2B1-0BD6-95CC-DD1FA6CC2838}" dt="2024-10-31T22:25:46.817" v="338" actId="1076"/>
          <ac:spMkLst>
            <pc:docMk/>
            <pc:sldMk cId="96488740" sldId="273"/>
            <ac:spMk id="30" creationId="{7F4866B9-1C85-A7BF-B721-14135758A395}"/>
          </ac:spMkLst>
        </pc:spChg>
        <pc:spChg chg="mod">
          <ac:chgData name="Janay Giles" userId="S::gilesj1@duq.edu::51308b74-7a2a-48e7-9d1b-7e739e91cc7e" providerId="AD" clId="Web-{5DB7CC26-A2B1-0BD6-95CC-DD1FA6CC2838}" dt="2024-10-31T21:53:35.468" v="188" actId="1076"/>
          <ac:spMkLst>
            <pc:docMk/>
            <pc:sldMk cId="96488740" sldId="273"/>
            <ac:spMk id="31" creationId="{E24EB335-690F-E9EA-B39B-138BC0A06BDF}"/>
          </ac:spMkLst>
        </pc:spChg>
        <pc:spChg chg="add mod">
          <ac:chgData name="Janay Giles" userId="S::gilesj1@duq.edu::51308b74-7a2a-48e7-9d1b-7e739e91cc7e" providerId="AD" clId="Web-{5DB7CC26-A2B1-0BD6-95CC-DD1FA6CC2838}" dt="2024-10-31T22:26:02.224" v="344" actId="1076"/>
          <ac:spMkLst>
            <pc:docMk/>
            <pc:sldMk cId="96488740" sldId="273"/>
            <ac:spMk id="32" creationId="{CE1139EC-66BA-B48B-8A79-F9598E2EF13C}"/>
          </ac:spMkLst>
        </pc:spChg>
        <pc:spChg chg="add mod">
          <ac:chgData name="Janay Giles" userId="S::gilesj1@duq.edu::51308b74-7a2a-48e7-9d1b-7e739e91cc7e" providerId="AD" clId="Web-{5DB7CC26-A2B1-0BD6-95CC-DD1FA6CC2838}" dt="2024-10-31T22:26:04.880" v="345" actId="1076"/>
          <ac:spMkLst>
            <pc:docMk/>
            <pc:sldMk cId="96488740" sldId="273"/>
            <ac:spMk id="33" creationId="{7A1D018F-E707-8897-A854-678A45AF0FD4}"/>
          </ac:spMkLst>
        </pc:spChg>
        <pc:picChg chg="del mod">
          <ac:chgData name="Janay Giles" userId="S::gilesj1@duq.edu::51308b74-7a2a-48e7-9d1b-7e739e91cc7e" providerId="AD" clId="Web-{5DB7CC26-A2B1-0BD6-95CC-DD1FA6CC2838}" dt="2024-10-31T21:58:53.323" v="229"/>
          <ac:picMkLst>
            <pc:docMk/>
            <pc:sldMk cId="96488740" sldId="273"/>
            <ac:picMk id="4" creationId="{27540271-854F-5C07-EBD1-22BA2DDD2958}"/>
          </ac:picMkLst>
        </pc:picChg>
        <pc:picChg chg="del">
          <ac:chgData name="Janay Giles" userId="S::gilesj1@duq.edu::51308b74-7a2a-48e7-9d1b-7e739e91cc7e" providerId="AD" clId="Web-{5DB7CC26-A2B1-0BD6-95CC-DD1FA6CC2838}" dt="2024-10-31T21:53:03.452" v="175"/>
          <ac:picMkLst>
            <pc:docMk/>
            <pc:sldMk cId="96488740" sldId="273"/>
            <ac:picMk id="10" creationId="{DE383315-5A0F-0E5E-ED8D-77561E6FE24F}"/>
          </ac:picMkLst>
        </pc:picChg>
        <pc:picChg chg="del">
          <ac:chgData name="Janay Giles" userId="S::gilesj1@duq.edu::51308b74-7a2a-48e7-9d1b-7e739e91cc7e" providerId="AD" clId="Web-{5DB7CC26-A2B1-0BD6-95CC-DD1FA6CC2838}" dt="2024-10-31T21:53:18.702" v="179"/>
          <ac:picMkLst>
            <pc:docMk/>
            <pc:sldMk cId="96488740" sldId="273"/>
            <ac:picMk id="11" creationId="{8E730E61-5643-052F-D83E-04D32D5691FE}"/>
          </ac:picMkLst>
        </pc:picChg>
        <pc:picChg chg="del">
          <ac:chgData name="Janay Giles" userId="S::gilesj1@duq.edu::51308b74-7a2a-48e7-9d1b-7e739e91cc7e" providerId="AD" clId="Web-{5DB7CC26-A2B1-0BD6-95CC-DD1FA6CC2838}" dt="2024-10-31T21:53:03.452" v="174"/>
          <ac:picMkLst>
            <pc:docMk/>
            <pc:sldMk cId="96488740" sldId="273"/>
            <ac:picMk id="12" creationId="{5B0176AF-C159-5763-732D-B45854C76722}"/>
          </ac:picMkLst>
        </pc:picChg>
        <pc:picChg chg="add mod">
          <ac:chgData name="Janay Giles" userId="S::gilesj1@duq.edu::51308b74-7a2a-48e7-9d1b-7e739e91cc7e" providerId="AD" clId="Web-{5DB7CC26-A2B1-0BD6-95CC-DD1FA6CC2838}" dt="2024-10-31T22:25:52.724" v="339" actId="1076"/>
          <ac:picMkLst>
            <pc:docMk/>
            <pc:sldMk cId="96488740" sldId="273"/>
            <ac:picMk id="22" creationId="{A46B9F2B-2696-E8FD-F7F0-EF7E47FDF5EA}"/>
          </ac:picMkLst>
        </pc:picChg>
        <pc:picChg chg="add mod">
          <ac:chgData name="Janay Giles" userId="S::gilesj1@duq.edu::51308b74-7a2a-48e7-9d1b-7e739e91cc7e" providerId="AD" clId="Web-{5DB7CC26-A2B1-0BD6-95CC-DD1FA6CC2838}" dt="2024-10-31T22:25:52.724" v="340" actId="1076"/>
          <ac:picMkLst>
            <pc:docMk/>
            <pc:sldMk cId="96488740" sldId="273"/>
            <ac:picMk id="23" creationId="{DD060000-1417-5C92-82CC-1A163F7E5686}"/>
          </ac:picMkLst>
        </pc:picChg>
        <pc:picChg chg="mod">
          <ac:chgData name="Janay Giles" userId="S::gilesj1@duq.edu::51308b74-7a2a-48e7-9d1b-7e739e91cc7e" providerId="AD" clId="Web-{5DB7CC26-A2B1-0BD6-95CC-DD1FA6CC2838}" dt="2024-10-31T21:53:35.452" v="185" actId="1076"/>
          <ac:picMkLst>
            <pc:docMk/>
            <pc:sldMk cId="96488740" sldId="273"/>
            <ac:picMk id="24" creationId="{2FECD1F4-0B2D-D748-4218-2332B09F266A}"/>
          </ac:picMkLst>
        </pc:picChg>
        <pc:picChg chg="add mod ord">
          <ac:chgData name="Janay Giles" userId="S::gilesj1@duq.edu::51308b74-7a2a-48e7-9d1b-7e739e91cc7e" providerId="AD" clId="Web-{5DB7CC26-A2B1-0BD6-95CC-DD1FA6CC2838}" dt="2024-10-31T22:25:58.724" v="341" actId="1076"/>
          <ac:picMkLst>
            <pc:docMk/>
            <pc:sldMk cId="96488740" sldId="273"/>
            <ac:picMk id="25" creationId="{23531072-C729-8797-AD1F-8FAB1970CAC7}"/>
          </ac:picMkLst>
        </pc:picChg>
        <pc:picChg chg="add mod">
          <ac:chgData name="Janay Giles" userId="S::gilesj1@duq.edu::51308b74-7a2a-48e7-9d1b-7e739e91cc7e" providerId="AD" clId="Web-{5DB7CC26-A2B1-0BD6-95CC-DD1FA6CC2838}" dt="2024-10-31T22:25:58.739" v="343" actId="1076"/>
          <ac:picMkLst>
            <pc:docMk/>
            <pc:sldMk cId="96488740" sldId="273"/>
            <ac:picMk id="29" creationId="{AA2FF8C5-0736-9A01-FDA7-8586CDE19369}"/>
          </ac:picMkLst>
        </pc:picChg>
      </pc:sldChg>
    </pc:docChg>
  </pc:docChgLst>
  <pc:docChgLst>
    <pc:chgData name="Janay Giles" userId="S::gilesj1@duq.edu::51308b74-7a2a-48e7-9d1b-7e739e91cc7e" providerId="AD" clId="Web-{D70EC19C-9779-7D7E-A0C9-360052FF1855}"/>
    <pc:docChg chg="modSld sldOrd">
      <pc:chgData name="Janay Giles" userId="S::gilesj1@duq.edu::51308b74-7a2a-48e7-9d1b-7e739e91cc7e" providerId="AD" clId="Web-{D70EC19C-9779-7D7E-A0C9-360052FF1855}" dt="2024-10-31T02:34:28.033" v="805" actId="20577"/>
      <pc:docMkLst>
        <pc:docMk/>
      </pc:docMkLst>
      <pc:sldChg chg="addSp delSp modSp ord modNotes">
        <pc:chgData name="Janay Giles" userId="S::gilesj1@duq.edu::51308b74-7a2a-48e7-9d1b-7e739e91cc7e" providerId="AD" clId="Web-{D70EC19C-9779-7D7E-A0C9-360052FF1855}" dt="2024-10-31T02:31:54.981" v="762" actId="1076"/>
        <pc:sldMkLst>
          <pc:docMk/>
          <pc:sldMk cId="1631784839" sldId="267"/>
        </pc:sldMkLst>
        <pc:spChg chg="mod">
          <ac:chgData name="Janay Giles" userId="S::gilesj1@duq.edu::51308b74-7a2a-48e7-9d1b-7e739e91cc7e" providerId="AD" clId="Web-{D70EC19C-9779-7D7E-A0C9-360052FF1855}" dt="2024-10-31T02:10:38.419" v="644" actId="1076"/>
          <ac:spMkLst>
            <pc:docMk/>
            <pc:sldMk cId="1631784839" sldId="267"/>
            <ac:spMk id="6" creationId="{D7D1A8DA-F030-504B-0E26-6201DBB31A14}"/>
          </ac:spMkLst>
        </pc:spChg>
        <pc:spChg chg="add mod">
          <ac:chgData name="Janay Giles" userId="S::gilesj1@duq.edu::51308b74-7a2a-48e7-9d1b-7e739e91cc7e" providerId="AD" clId="Web-{D70EC19C-9779-7D7E-A0C9-360052FF1855}" dt="2024-10-31T02:22:56.515" v="646" actId="1076"/>
          <ac:spMkLst>
            <pc:docMk/>
            <pc:sldMk cId="1631784839" sldId="267"/>
            <ac:spMk id="7" creationId="{8E53EA63-B42E-CD21-06A6-3884F796C1AB}"/>
          </ac:spMkLst>
        </pc:spChg>
        <pc:spChg chg="add mod ord">
          <ac:chgData name="Janay Giles" userId="S::gilesj1@duq.edu::51308b74-7a2a-48e7-9d1b-7e739e91cc7e" providerId="AD" clId="Web-{D70EC19C-9779-7D7E-A0C9-360052FF1855}" dt="2024-10-31T02:22:56.499" v="645" actId="1076"/>
          <ac:spMkLst>
            <pc:docMk/>
            <pc:sldMk cId="1631784839" sldId="267"/>
            <ac:spMk id="11" creationId="{DE5987AA-9B5F-CB53-E435-D0DC10E88FB9}"/>
          </ac:spMkLst>
        </pc:spChg>
        <pc:spChg chg="add mod">
          <ac:chgData name="Janay Giles" userId="S::gilesj1@duq.edu::51308b74-7a2a-48e7-9d1b-7e739e91cc7e" providerId="AD" clId="Web-{D70EC19C-9779-7D7E-A0C9-360052FF1855}" dt="2024-10-31T02:22:56.515" v="647" actId="1076"/>
          <ac:spMkLst>
            <pc:docMk/>
            <pc:sldMk cId="1631784839" sldId="267"/>
            <ac:spMk id="12" creationId="{3FF798D9-7C9C-A35F-D9AF-44174C381497}"/>
          </ac:spMkLst>
        </pc:spChg>
        <pc:spChg chg="add mod">
          <ac:chgData name="Janay Giles" userId="S::gilesj1@duq.edu::51308b74-7a2a-48e7-9d1b-7e739e91cc7e" providerId="AD" clId="Web-{D70EC19C-9779-7D7E-A0C9-360052FF1855}" dt="2024-10-31T01:55:49.933" v="400" actId="20577"/>
          <ac:spMkLst>
            <pc:docMk/>
            <pc:sldMk cId="1631784839" sldId="267"/>
            <ac:spMk id="14" creationId="{5B6BE453-DAFC-02F9-2A61-5DBDBCA6404C}"/>
          </ac:spMkLst>
        </pc:spChg>
        <pc:spChg chg="add mod">
          <ac:chgData name="Janay Giles" userId="S::gilesj1@duq.edu::51308b74-7a2a-48e7-9d1b-7e739e91cc7e" providerId="AD" clId="Web-{D70EC19C-9779-7D7E-A0C9-360052FF1855}" dt="2024-10-31T02:08:20.198" v="619" actId="1076"/>
          <ac:spMkLst>
            <pc:docMk/>
            <pc:sldMk cId="1631784839" sldId="267"/>
            <ac:spMk id="15" creationId="{C5924151-A2FB-B915-37F5-F661D7E8F359}"/>
          </ac:spMkLst>
        </pc:spChg>
        <pc:spChg chg="add mod">
          <ac:chgData name="Janay Giles" userId="S::gilesj1@duq.edu::51308b74-7a2a-48e7-9d1b-7e739e91cc7e" providerId="AD" clId="Web-{D70EC19C-9779-7D7E-A0C9-360052FF1855}" dt="2024-10-31T02:08:20.214" v="621" actId="1076"/>
          <ac:spMkLst>
            <pc:docMk/>
            <pc:sldMk cId="1631784839" sldId="267"/>
            <ac:spMk id="16" creationId="{8AD00A92-D678-3174-9A97-A516FED5B079}"/>
          </ac:spMkLst>
        </pc:spChg>
        <pc:spChg chg="add del mod">
          <ac:chgData name="Janay Giles" userId="S::gilesj1@duq.edu::51308b74-7a2a-48e7-9d1b-7e739e91cc7e" providerId="AD" clId="Web-{D70EC19C-9779-7D7E-A0C9-360052FF1855}" dt="2024-10-31T01:59:05.885" v="419"/>
          <ac:spMkLst>
            <pc:docMk/>
            <pc:sldMk cId="1631784839" sldId="267"/>
            <ac:spMk id="17" creationId="{C91E5034-4BE2-06D1-E56C-ABC3CB78A198}"/>
          </ac:spMkLst>
        </pc:spChg>
        <pc:spChg chg="add del mod ord">
          <ac:chgData name="Janay Giles" userId="S::gilesj1@duq.edu::51308b74-7a2a-48e7-9d1b-7e739e91cc7e" providerId="AD" clId="Web-{D70EC19C-9779-7D7E-A0C9-360052FF1855}" dt="2024-10-31T02:09:27.466" v="633" actId="1076"/>
          <ac:spMkLst>
            <pc:docMk/>
            <pc:sldMk cId="1631784839" sldId="267"/>
            <ac:spMk id="19" creationId="{767B3A08-E930-441A-4A3D-12975B8E975A}"/>
          </ac:spMkLst>
        </pc:spChg>
        <pc:spChg chg="add del mod">
          <ac:chgData name="Janay Giles" userId="S::gilesj1@duq.edu::51308b74-7a2a-48e7-9d1b-7e739e91cc7e" providerId="AD" clId="Web-{D70EC19C-9779-7D7E-A0C9-360052FF1855}" dt="2024-10-31T02:01:03.497" v="450"/>
          <ac:spMkLst>
            <pc:docMk/>
            <pc:sldMk cId="1631784839" sldId="267"/>
            <ac:spMk id="20" creationId="{F252442F-9C96-F394-2E42-4E144D499CCA}"/>
          </ac:spMkLst>
        </pc:spChg>
        <pc:spChg chg="add mod">
          <ac:chgData name="Janay Giles" userId="S::gilesj1@duq.edu::51308b74-7a2a-48e7-9d1b-7e739e91cc7e" providerId="AD" clId="Web-{D70EC19C-9779-7D7E-A0C9-360052FF1855}" dt="2024-10-31T02:25:46.155" v="708" actId="1076"/>
          <ac:spMkLst>
            <pc:docMk/>
            <pc:sldMk cId="1631784839" sldId="267"/>
            <ac:spMk id="23" creationId="{4DBBE734-442F-F8E4-FC8F-F98BBF77FBCA}"/>
          </ac:spMkLst>
        </pc:spChg>
        <pc:spChg chg="add mod ord">
          <ac:chgData name="Janay Giles" userId="S::gilesj1@duq.edu::51308b74-7a2a-48e7-9d1b-7e739e91cc7e" providerId="AD" clId="Web-{D70EC19C-9779-7D7E-A0C9-360052FF1855}" dt="2024-10-31T02:08:27.402" v="622" actId="1076"/>
          <ac:spMkLst>
            <pc:docMk/>
            <pc:sldMk cId="1631784839" sldId="267"/>
            <ac:spMk id="24" creationId="{35F44637-F5DF-C3C4-C702-C38F60A2AD4B}"/>
          </ac:spMkLst>
        </pc:spChg>
        <pc:spChg chg="add mod">
          <ac:chgData name="Janay Giles" userId="S::gilesj1@duq.edu::51308b74-7a2a-48e7-9d1b-7e739e91cc7e" providerId="AD" clId="Web-{D70EC19C-9779-7D7E-A0C9-360052FF1855}" dt="2024-10-31T02:09:37.482" v="634" actId="1076"/>
          <ac:spMkLst>
            <pc:docMk/>
            <pc:sldMk cId="1631784839" sldId="267"/>
            <ac:spMk id="25" creationId="{04CA3277-781C-175E-07DC-52A8C4B772A6}"/>
          </ac:spMkLst>
        </pc:spChg>
        <pc:spChg chg="add mod">
          <ac:chgData name="Janay Giles" userId="S::gilesj1@duq.edu::51308b74-7a2a-48e7-9d1b-7e739e91cc7e" providerId="AD" clId="Web-{D70EC19C-9779-7D7E-A0C9-360052FF1855}" dt="2024-10-31T02:31:54.981" v="762" actId="1076"/>
          <ac:spMkLst>
            <pc:docMk/>
            <pc:sldMk cId="1631784839" sldId="267"/>
            <ac:spMk id="26" creationId="{E292EEBC-E13D-9954-4B63-71CB9D3BCC4B}"/>
          </ac:spMkLst>
        </pc:spChg>
        <pc:spChg chg="add mod ord">
          <ac:chgData name="Janay Giles" userId="S::gilesj1@duq.edu::51308b74-7a2a-48e7-9d1b-7e739e91cc7e" providerId="AD" clId="Web-{D70EC19C-9779-7D7E-A0C9-360052FF1855}" dt="2024-10-31T02:31:54.966" v="761" actId="1076"/>
          <ac:spMkLst>
            <pc:docMk/>
            <pc:sldMk cId="1631784839" sldId="267"/>
            <ac:spMk id="27" creationId="{C90609F0-24E5-6497-6FFD-886D66A14B78}"/>
          </ac:spMkLst>
        </pc:spChg>
        <pc:picChg chg="mod">
          <ac:chgData name="Janay Giles" userId="S::gilesj1@duq.edu::51308b74-7a2a-48e7-9d1b-7e739e91cc7e" providerId="AD" clId="Web-{D70EC19C-9779-7D7E-A0C9-360052FF1855}" dt="2024-10-31T02:05:06.028" v="563" actId="1076"/>
          <ac:picMkLst>
            <pc:docMk/>
            <pc:sldMk cId="1631784839" sldId="267"/>
            <ac:picMk id="10" creationId="{8B0D5ABF-4907-8624-C9C8-BF5350B98E33}"/>
          </ac:picMkLst>
        </pc:picChg>
        <pc:picChg chg="add mod">
          <ac:chgData name="Janay Giles" userId="S::gilesj1@duq.edu::51308b74-7a2a-48e7-9d1b-7e739e91cc7e" providerId="AD" clId="Web-{D70EC19C-9779-7D7E-A0C9-360052FF1855}" dt="2024-10-31T01:53:25.934" v="345" actId="1076"/>
          <ac:picMkLst>
            <pc:docMk/>
            <pc:sldMk cId="1631784839" sldId="267"/>
            <ac:picMk id="13" creationId="{3C17EB6E-D4A5-4E61-D115-ED4CBDF39375}"/>
          </ac:picMkLst>
        </pc:picChg>
        <pc:picChg chg="add del mod ord">
          <ac:chgData name="Janay Giles" userId="S::gilesj1@duq.edu::51308b74-7a2a-48e7-9d1b-7e739e91cc7e" providerId="AD" clId="Web-{D70EC19C-9779-7D7E-A0C9-360052FF1855}" dt="2024-10-31T02:08:20.214" v="620" actId="1076"/>
          <ac:picMkLst>
            <pc:docMk/>
            <pc:sldMk cId="1631784839" sldId="267"/>
            <ac:picMk id="18" creationId="{7E1442C7-E2A9-2A38-AABA-A7792CF9915A}"/>
          </ac:picMkLst>
        </pc:picChg>
        <pc:picChg chg="add mod">
          <ac:chgData name="Janay Giles" userId="S::gilesj1@duq.edu::51308b74-7a2a-48e7-9d1b-7e739e91cc7e" providerId="AD" clId="Web-{D70EC19C-9779-7D7E-A0C9-360052FF1855}" dt="2024-10-31T02:08:44.464" v="628"/>
          <ac:picMkLst>
            <pc:docMk/>
            <pc:sldMk cId="1631784839" sldId="267"/>
            <ac:picMk id="21" creationId="{4D3AFB9C-2ACD-7319-A1D9-0F3C1D44EE0C}"/>
          </ac:picMkLst>
        </pc:picChg>
        <pc:picChg chg="add mod">
          <ac:chgData name="Janay Giles" userId="S::gilesj1@duq.edu::51308b74-7a2a-48e7-9d1b-7e739e91cc7e" providerId="AD" clId="Web-{D70EC19C-9779-7D7E-A0C9-360052FF1855}" dt="2024-10-31T02:08:52.558" v="629"/>
          <ac:picMkLst>
            <pc:docMk/>
            <pc:sldMk cId="1631784839" sldId="267"/>
            <ac:picMk id="22" creationId="{D7139C8D-8777-C728-1902-E47609C06748}"/>
          </ac:picMkLst>
        </pc:picChg>
      </pc:sldChg>
      <pc:sldChg chg="ord">
        <pc:chgData name="Janay Giles" userId="S::gilesj1@duq.edu::51308b74-7a2a-48e7-9d1b-7e739e91cc7e" providerId="AD" clId="Web-{D70EC19C-9779-7D7E-A0C9-360052FF1855}" dt="2024-10-31T01:35:30.698" v="140"/>
        <pc:sldMkLst>
          <pc:docMk/>
          <pc:sldMk cId="276345375" sldId="272"/>
        </pc:sldMkLst>
      </pc:sldChg>
      <pc:sldChg chg="addSp modSp">
        <pc:chgData name="Janay Giles" userId="S::gilesj1@duq.edu::51308b74-7a2a-48e7-9d1b-7e739e91cc7e" providerId="AD" clId="Web-{D70EC19C-9779-7D7E-A0C9-360052FF1855}" dt="2024-10-31T02:34:28.033" v="805" actId="20577"/>
        <pc:sldMkLst>
          <pc:docMk/>
          <pc:sldMk cId="96488740" sldId="273"/>
        </pc:sldMkLst>
        <pc:spChg chg="mod">
          <ac:chgData name="Janay Giles" userId="S::gilesj1@duq.edu::51308b74-7a2a-48e7-9d1b-7e739e91cc7e" providerId="AD" clId="Web-{D70EC19C-9779-7D7E-A0C9-360052FF1855}" dt="2024-10-31T02:34:28.033" v="805" actId="20577"/>
          <ac:spMkLst>
            <pc:docMk/>
            <pc:sldMk cId="96488740" sldId="273"/>
            <ac:spMk id="6" creationId="{D7D1A8DA-F030-504B-0E26-6201DBB31A14}"/>
          </ac:spMkLst>
        </pc:spChg>
        <pc:spChg chg="add mod">
          <ac:chgData name="Janay Giles" userId="S::gilesj1@duq.edu::51308b74-7a2a-48e7-9d1b-7e739e91cc7e" providerId="AD" clId="Web-{D70EC19C-9779-7D7E-A0C9-360052FF1855}" dt="2024-10-31T02:25:05.156" v="654" actId="1076"/>
          <ac:spMkLst>
            <pc:docMk/>
            <pc:sldMk cId="96488740" sldId="273"/>
            <ac:spMk id="7" creationId="{1B196FE2-BC37-66F9-883A-D460F43C583F}"/>
          </ac:spMkLst>
        </pc:spChg>
        <pc:spChg chg="add mod">
          <ac:chgData name="Janay Giles" userId="S::gilesj1@duq.edu::51308b74-7a2a-48e7-9d1b-7e739e91cc7e" providerId="AD" clId="Web-{D70EC19C-9779-7D7E-A0C9-360052FF1855}" dt="2024-10-31T02:26:47.952" v="715" actId="20577"/>
          <ac:spMkLst>
            <pc:docMk/>
            <pc:sldMk cId="96488740" sldId="273"/>
            <ac:spMk id="14" creationId="{595400A1-7A77-272F-58C3-E878A9AB065F}"/>
          </ac:spMkLst>
        </pc:spChg>
        <pc:spChg chg="add mod">
          <ac:chgData name="Janay Giles" userId="S::gilesj1@duq.edu::51308b74-7a2a-48e7-9d1b-7e739e91cc7e" providerId="AD" clId="Web-{D70EC19C-9779-7D7E-A0C9-360052FF1855}" dt="2024-10-31T02:26:42.296" v="713" actId="20577"/>
          <ac:spMkLst>
            <pc:docMk/>
            <pc:sldMk cId="96488740" sldId="273"/>
            <ac:spMk id="16" creationId="{C7F2627C-FA8A-7B90-1F57-C0D34253BFCC}"/>
          </ac:spMkLst>
        </pc:spChg>
        <pc:spChg chg="add mod">
          <ac:chgData name="Janay Giles" userId="S::gilesj1@duq.edu::51308b74-7a2a-48e7-9d1b-7e739e91cc7e" providerId="AD" clId="Web-{D70EC19C-9779-7D7E-A0C9-360052FF1855}" dt="2024-10-31T02:26:42.296" v="714" actId="20577"/>
          <ac:spMkLst>
            <pc:docMk/>
            <pc:sldMk cId="96488740" sldId="273"/>
            <ac:spMk id="18" creationId="{D70C38D2-DCBF-A3A4-F1A3-2DE3152900B6}"/>
          </ac:spMkLst>
        </pc:spChg>
        <pc:picChg chg="add mod">
          <ac:chgData name="Janay Giles" userId="S::gilesj1@duq.edu::51308b74-7a2a-48e7-9d1b-7e739e91cc7e" providerId="AD" clId="Web-{D70EC19C-9779-7D7E-A0C9-360052FF1855}" dt="2024-10-31T02:26:37.202" v="712"/>
          <ac:picMkLst>
            <pc:docMk/>
            <pc:sldMk cId="96488740" sldId="273"/>
            <ac:picMk id="10" creationId="{DE383315-5A0F-0E5E-ED8D-77561E6FE24F}"/>
          </ac:picMkLst>
        </pc:picChg>
        <pc:picChg chg="add mod">
          <ac:chgData name="Janay Giles" userId="S::gilesj1@duq.edu::51308b74-7a2a-48e7-9d1b-7e739e91cc7e" providerId="AD" clId="Web-{D70EC19C-9779-7D7E-A0C9-360052FF1855}" dt="2024-10-31T02:26:31.608" v="711"/>
          <ac:picMkLst>
            <pc:docMk/>
            <pc:sldMk cId="96488740" sldId="273"/>
            <ac:picMk id="12" creationId="{5B0176AF-C159-5763-732D-B45854C76722}"/>
          </ac:picMkLst>
        </pc:picChg>
      </pc:sldChg>
    </pc:docChg>
  </pc:docChgLst>
  <pc:docChgLst>
    <pc:chgData name="Janay Giles" userId="S::gilesj1@duq.edu::51308b74-7a2a-48e7-9d1b-7e739e91cc7e" providerId="AD" clId="Web-{E3F55CE3-6CD2-30E9-A952-AC6A7E4B3F35}"/>
    <pc:docChg chg="modSld">
      <pc:chgData name="Janay Giles" userId="S::gilesj1@duq.edu::51308b74-7a2a-48e7-9d1b-7e739e91cc7e" providerId="AD" clId="Web-{E3F55CE3-6CD2-30E9-A952-AC6A7E4B3F35}" dt="2024-10-31T04:27:06.009" v="280" actId="1076"/>
      <pc:docMkLst>
        <pc:docMk/>
      </pc:docMkLst>
      <pc:sldChg chg="modSp">
        <pc:chgData name="Janay Giles" userId="S::gilesj1@duq.edu::51308b74-7a2a-48e7-9d1b-7e739e91cc7e" providerId="AD" clId="Web-{E3F55CE3-6CD2-30E9-A952-AC6A7E4B3F35}" dt="2024-10-31T04:26:00.650" v="263"/>
        <pc:sldMkLst>
          <pc:docMk/>
          <pc:sldMk cId="1631784839" sldId="267"/>
        </pc:sldMkLst>
        <pc:spChg chg="mod">
          <ac:chgData name="Janay Giles" userId="S::gilesj1@duq.edu::51308b74-7a2a-48e7-9d1b-7e739e91cc7e" providerId="AD" clId="Web-{E3F55CE3-6CD2-30E9-A952-AC6A7E4B3F35}" dt="2024-10-31T04:04:30.214" v="111"/>
          <ac:spMkLst>
            <pc:docMk/>
            <pc:sldMk cId="1631784839" sldId="267"/>
            <ac:spMk id="11" creationId="{DE5987AA-9B5F-CB53-E435-D0DC10E88FB9}"/>
          </ac:spMkLst>
        </pc:spChg>
        <pc:picChg chg="mod">
          <ac:chgData name="Janay Giles" userId="S::gilesj1@duq.edu::51308b74-7a2a-48e7-9d1b-7e739e91cc7e" providerId="AD" clId="Web-{E3F55CE3-6CD2-30E9-A952-AC6A7E4B3F35}" dt="2024-10-31T04:24:53.104" v="256"/>
          <ac:picMkLst>
            <pc:docMk/>
            <pc:sldMk cId="1631784839" sldId="267"/>
            <ac:picMk id="4" creationId="{883EAD32-59E0-5FFB-C21A-28B5A8820043}"/>
          </ac:picMkLst>
        </pc:picChg>
        <pc:picChg chg="mod">
          <ac:chgData name="Janay Giles" userId="S::gilesj1@duq.edu::51308b74-7a2a-48e7-9d1b-7e739e91cc7e" providerId="AD" clId="Web-{E3F55CE3-6CD2-30E9-A952-AC6A7E4B3F35}" dt="2024-10-31T04:24:34.604" v="255"/>
          <ac:picMkLst>
            <pc:docMk/>
            <pc:sldMk cId="1631784839" sldId="267"/>
            <ac:picMk id="10" creationId="{8B0D5ABF-4907-8624-C9C8-BF5350B98E33}"/>
          </ac:picMkLst>
        </pc:picChg>
        <pc:picChg chg="mod">
          <ac:chgData name="Janay Giles" userId="S::gilesj1@duq.edu::51308b74-7a2a-48e7-9d1b-7e739e91cc7e" providerId="AD" clId="Web-{E3F55CE3-6CD2-30E9-A952-AC6A7E4B3F35}" dt="2024-10-31T04:26:00.650" v="263"/>
          <ac:picMkLst>
            <pc:docMk/>
            <pc:sldMk cId="1631784839" sldId="267"/>
            <ac:picMk id="13" creationId="{3C17EB6E-D4A5-4E61-D115-ED4CBDF39375}"/>
          </ac:picMkLst>
        </pc:picChg>
      </pc:sldChg>
      <pc:sldChg chg="modSp">
        <pc:chgData name="Janay Giles" userId="S::gilesj1@duq.edu::51308b74-7a2a-48e7-9d1b-7e739e91cc7e" providerId="AD" clId="Web-{E3F55CE3-6CD2-30E9-A952-AC6A7E4B3F35}" dt="2024-10-31T04:27:06.009" v="280" actId="1076"/>
        <pc:sldMkLst>
          <pc:docMk/>
          <pc:sldMk cId="276345375" sldId="272"/>
        </pc:sldMkLst>
        <pc:spChg chg="mod">
          <ac:chgData name="Janay Giles" userId="S::gilesj1@duq.edu::51308b74-7a2a-48e7-9d1b-7e739e91cc7e" providerId="AD" clId="Web-{E3F55CE3-6CD2-30E9-A952-AC6A7E4B3F35}" dt="2024-10-31T04:21:23.151" v="228" actId="20577"/>
          <ac:spMkLst>
            <pc:docMk/>
            <pc:sldMk cId="276345375" sldId="272"/>
            <ac:spMk id="3" creationId="{9DB09E7E-6E86-3439-FCA1-1766F7C034F0}"/>
          </ac:spMkLst>
        </pc:spChg>
        <pc:spChg chg="mod">
          <ac:chgData name="Janay Giles" userId="S::gilesj1@duq.edu::51308b74-7a2a-48e7-9d1b-7e739e91cc7e" providerId="AD" clId="Web-{E3F55CE3-6CD2-30E9-A952-AC6A7E4B3F35}" dt="2024-10-31T04:26:24.869" v="270"/>
          <ac:spMkLst>
            <pc:docMk/>
            <pc:sldMk cId="276345375" sldId="272"/>
            <ac:spMk id="7" creationId="{522B483B-7EBC-0F3A-F330-51AA34228C0D}"/>
          </ac:spMkLst>
        </pc:spChg>
        <pc:spChg chg="mod">
          <ac:chgData name="Janay Giles" userId="S::gilesj1@duq.edu::51308b74-7a2a-48e7-9d1b-7e739e91cc7e" providerId="AD" clId="Web-{E3F55CE3-6CD2-30E9-A952-AC6A7E4B3F35}" dt="2024-10-31T04:26:30.963" v="273" actId="1076"/>
          <ac:spMkLst>
            <pc:docMk/>
            <pc:sldMk cId="276345375" sldId="272"/>
            <ac:spMk id="10" creationId="{C4458534-3BA7-949D-AA3B-7385FFC4DF72}"/>
          </ac:spMkLst>
        </pc:spChg>
        <pc:spChg chg="mod">
          <ac:chgData name="Janay Giles" userId="S::gilesj1@duq.edu::51308b74-7a2a-48e7-9d1b-7e739e91cc7e" providerId="AD" clId="Web-{E3F55CE3-6CD2-30E9-A952-AC6A7E4B3F35}" dt="2024-10-31T04:26:24.885" v="272"/>
          <ac:spMkLst>
            <pc:docMk/>
            <pc:sldMk cId="276345375" sldId="272"/>
            <ac:spMk id="12" creationId="{94F20192-8DA0-E700-42C3-385D7CB01FE6}"/>
          </ac:spMkLst>
        </pc:spChg>
        <pc:spChg chg="mod">
          <ac:chgData name="Janay Giles" userId="S::gilesj1@duq.edu::51308b74-7a2a-48e7-9d1b-7e739e91cc7e" providerId="AD" clId="Web-{E3F55CE3-6CD2-30E9-A952-AC6A7E4B3F35}" dt="2024-10-31T04:20:31.385" v="213"/>
          <ac:spMkLst>
            <pc:docMk/>
            <pc:sldMk cId="276345375" sldId="272"/>
            <ac:spMk id="14" creationId="{87621AFC-8B95-A234-A132-2B569340C857}"/>
          </ac:spMkLst>
        </pc:spChg>
        <pc:spChg chg="mod">
          <ac:chgData name="Janay Giles" userId="S::gilesj1@duq.edu::51308b74-7a2a-48e7-9d1b-7e739e91cc7e" providerId="AD" clId="Web-{E3F55CE3-6CD2-30E9-A952-AC6A7E4B3F35}" dt="2024-10-31T04:04:44.496" v="114" actId="14100"/>
          <ac:spMkLst>
            <pc:docMk/>
            <pc:sldMk cId="276345375" sldId="272"/>
            <ac:spMk id="16" creationId="{6FE76B98-3365-7A91-1672-7C2D335B28C9}"/>
          </ac:spMkLst>
        </pc:spChg>
        <pc:spChg chg="mod">
          <ac:chgData name="Janay Giles" userId="S::gilesj1@duq.edu::51308b74-7a2a-48e7-9d1b-7e739e91cc7e" providerId="AD" clId="Web-{E3F55CE3-6CD2-30E9-A952-AC6A7E4B3F35}" dt="2024-10-31T04:26:50.135" v="276" actId="1076"/>
          <ac:spMkLst>
            <pc:docMk/>
            <pc:sldMk cId="276345375" sldId="272"/>
            <ac:spMk id="18" creationId="{2640732D-E1A9-6AAD-ABD5-E9B4CED9E018}"/>
          </ac:spMkLst>
        </pc:spChg>
        <pc:picChg chg="mod">
          <ac:chgData name="Janay Giles" userId="S::gilesj1@duq.edu::51308b74-7a2a-48e7-9d1b-7e739e91cc7e" providerId="AD" clId="Web-{E3F55CE3-6CD2-30E9-A952-AC6A7E4B3F35}" dt="2024-10-31T04:26:12.260" v="264"/>
          <ac:picMkLst>
            <pc:docMk/>
            <pc:sldMk cId="276345375" sldId="272"/>
            <ac:picMk id="6" creationId="{03E3E41C-E218-2ABE-A585-D77238462F99}"/>
          </ac:picMkLst>
        </pc:picChg>
        <pc:picChg chg="mod">
          <ac:chgData name="Janay Giles" userId="S::gilesj1@duq.edu::51308b74-7a2a-48e7-9d1b-7e739e91cc7e" providerId="AD" clId="Web-{E3F55CE3-6CD2-30E9-A952-AC6A7E4B3F35}" dt="2024-10-31T04:26:12.275" v="265"/>
          <ac:picMkLst>
            <pc:docMk/>
            <pc:sldMk cId="276345375" sldId="272"/>
            <ac:picMk id="9" creationId="{554A0636-088E-1ECF-1522-A9FBF8B0C9E3}"/>
          </ac:picMkLst>
        </pc:picChg>
        <pc:picChg chg="mod">
          <ac:chgData name="Janay Giles" userId="S::gilesj1@duq.edu::51308b74-7a2a-48e7-9d1b-7e739e91cc7e" providerId="AD" clId="Web-{E3F55CE3-6CD2-30E9-A952-AC6A7E4B3F35}" dt="2024-10-31T04:26:40.369" v="274"/>
          <ac:picMkLst>
            <pc:docMk/>
            <pc:sldMk cId="276345375" sldId="272"/>
            <ac:picMk id="11" creationId="{42FCD509-60E7-E604-1390-8173549ACF07}"/>
          </ac:picMkLst>
        </pc:picChg>
        <pc:picChg chg="mod">
          <ac:chgData name="Janay Giles" userId="S::gilesj1@duq.edu::51308b74-7a2a-48e7-9d1b-7e739e91cc7e" providerId="AD" clId="Web-{E3F55CE3-6CD2-30E9-A952-AC6A7E4B3F35}" dt="2024-10-31T04:26:12.291" v="266"/>
          <ac:picMkLst>
            <pc:docMk/>
            <pc:sldMk cId="276345375" sldId="272"/>
            <ac:picMk id="13" creationId="{10D578D3-E7DA-8157-8F06-45603DE57225}"/>
          </ac:picMkLst>
        </pc:picChg>
        <pc:picChg chg="mod">
          <ac:chgData name="Janay Giles" userId="S::gilesj1@duq.edu::51308b74-7a2a-48e7-9d1b-7e739e91cc7e" providerId="AD" clId="Web-{E3F55CE3-6CD2-30E9-A952-AC6A7E4B3F35}" dt="2024-10-31T04:27:06.009" v="280" actId="1076"/>
          <ac:picMkLst>
            <pc:docMk/>
            <pc:sldMk cId="276345375" sldId="272"/>
            <ac:picMk id="15" creationId="{6B3FA385-41F0-EDB7-0B02-97E5962C4AF7}"/>
          </ac:picMkLst>
        </pc:picChg>
      </pc:sldChg>
      <pc:sldChg chg="addSp delSp modSp">
        <pc:chgData name="Janay Giles" userId="S::gilesj1@duq.edu::51308b74-7a2a-48e7-9d1b-7e739e91cc7e" providerId="AD" clId="Web-{E3F55CE3-6CD2-30E9-A952-AC6A7E4B3F35}" dt="2024-10-31T04:22:48.041" v="246" actId="1076"/>
        <pc:sldMkLst>
          <pc:docMk/>
          <pc:sldMk cId="96488740" sldId="273"/>
        </pc:sldMkLst>
        <pc:spChg chg="mod">
          <ac:chgData name="Janay Giles" userId="S::gilesj1@duq.edu::51308b74-7a2a-48e7-9d1b-7e739e91cc7e" providerId="AD" clId="Web-{E3F55CE3-6CD2-30E9-A952-AC6A7E4B3F35}" dt="2024-10-31T04:22:05.010" v="239" actId="20577"/>
          <ac:spMkLst>
            <pc:docMk/>
            <pc:sldMk cId="96488740" sldId="273"/>
            <ac:spMk id="3" creationId="{4A3A1750-E097-D68C-EC14-98022B5FFF98}"/>
          </ac:spMkLst>
        </pc:spChg>
        <pc:spChg chg="mod">
          <ac:chgData name="Janay Giles" userId="S::gilesj1@duq.edu::51308b74-7a2a-48e7-9d1b-7e739e91cc7e" providerId="AD" clId="Web-{E3F55CE3-6CD2-30E9-A952-AC6A7E4B3F35}" dt="2024-10-31T04:22:48.041" v="246" actId="1076"/>
          <ac:spMkLst>
            <pc:docMk/>
            <pc:sldMk cId="96488740" sldId="273"/>
            <ac:spMk id="6" creationId="{D7D1A8DA-F030-504B-0E26-6201DBB31A14}"/>
          </ac:spMkLst>
        </pc:spChg>
        <pc:spChg chg="mod">
          <ac:chgData name="Janay Giles" userId="S::gilesj1@duq.edu::51308b74-7a2a-48e7-9d1b-7e739e91cc7e" providerId="AD" clId="Web-{E3F55CE3-6CD2-30E9-A952-AC6A7E4B3F35}" dt="2024-10-31T04:02:08.465" v="65" actId="1076"/>
          <ac:spMkLst>
            <pc:docMk/>
            <pc:sldMk cId="96488740" sldId="273"/>
            <ac:spMk id="9" creationId="{8072C74E-AA51-2F83-CB7F-A673A33A4B8C}"/>
          </ac:spMkLst>
        </pc:spChg>
        <pc:spChg chg="add mod">
          <ac:chgData name="Janay Giles" userId="S::gilesj1@duq.edu::51308b74-7a2a-48e7-9d1b-7e739e91cc7e" providerId="AD" clId="Web-{E3F55CE3-6CD2-30E9-A952-AC6A7E4B3F35}" dt="2024-10-31T03:56:35.153" v="32" actId="1076"/>
          <ac:spMkLst>
            <pc:docMk/>
            <pc:sldMk cId="96488740" sldId="273"/>
            <ac:spMk id="13" creationId="{0F1E3476-1659-EBAF-F4E6-3B0AF4386839}"/>
          </ac:spMkLst>
        </pc:spChg>
        <pc:spChg chg="mod">
          <ac:chgData name="Janay Giles" userId="S::gilesj1@duq.edu::51308b74-7a2a-48e7-9d1b-7e739e91cc7e" providerId="AD" clId="Web-{E3F55CE3-6CD2-30E9-A952-AC6A7E4B3F35}" dt="2024-10-31T04:02:08.449" v="64" actId="1076"/>
          <ac:spMkLst>
            <pc:docMk/>
            <pc:sldMk cId="96488740" sldId="273"/>
            <ac:spMk id="15" creationId="{CC31D2F3-8DA5-B8A7-A090-9598D3406A63}"/>
          </ac:spMkLst>
        </pc:spChg>
        <pc:spChg chg="mod">
          <ac:chgData name="Janay Giles" userId="S::gilesj1@duq.edu::51308b74-7a2a-48e7-9d1b-7e739e91cc7e" providerId="AD" clId="Web-{E3F55CE3-6CD2-30E9-A952-AC6A7E4B3F35}" dt="2024-10-31T04:02:01.715" v="63" actId="1076"/>
          <ac:spMkLst>
            <pc:docMk/>
            <pc:sldMk cId="96488740" sldId="273"/>
            <ac:spMk id="17" creationId="{CE7970A3-7F7C-0AA9-4B7C-82B4B8C046AA}"/>
          </ac:spMkLst>
        </pc:spChg>
        <pc:spChg chg="mod">
          <ac:chgData name="Janay Giles" userId="S::gilesj1@duq.edu::51308b74-7a2a-48e7-9d1b-7e739e91cc7e" providerId="AD" clId="Web-{E3F55CE3-6CD2-30E9-A952-AC6A7E4B3F35}" dt="2024-10-31T04:02:01.699" v="62" actId="1076"/>
          <ac:spMkLst>
            <pc:docMk/>
            <pc:sldMk cId="96488740" sldId="273"/>
            <ac:spMk id="19" creationId="{BCF9F346-D364-AA1E-5F66-5843D0564F91}"/>
          </ac:spMkLst>
        </pc:spChg>
        <pc:spChg chg="add mod ord">
          <ac:chgData name="Janay Giles" userId="S::gilesj1@duq.edu::51308b74-7a2a-48e7-9d1b-7e739e91cc7e" providerId="AD" clId="Web-{E3F55CE3-6CD2-30E9-A952-AC6A7E4B3F35}" dt="2024-10-31T03:59:51.309" v="40" actId="14100"/>
          <ac:spMkLst>
            <pc:docMk/>
            <pc:sldMk cId="96488740" sldId="273"/>
            <ac:spMk id="20" creationId="{EC45641F-74B1-E1DF-46D3-E228C0EBC375}"/>
          </ac:spMkLst>
        </pc:spChg>
        <pc:spChg chg="add mod">
          <ac:chgData name="Janay Giles" userId="S::gilesj1@duq.edu::51308b74-7a2a-48e7-9d1b-7e739e91cc7e" providerId="AD" clId="Web-{E3F55CE3-6CD2-30E9-A952-AC6A7E4B3F35}" dt="2024-10-31T04:00:23.371" v="61" actId="20577"/>
          <ac:spMkLst>
            <pc:docMk/>
            <pc:sldMk cId="96488740" sldId="273"/>
            <ac:spMk id="21" creationId="{059DBC8D-6D46-7B16-54F7-09FFE5336FAD}"/>
          </ac:spMkLst>
        </pc:spChg>
        <pc:spChg chg="add del mod">
          <ac:chgData name="Janay Giles" userId="S::gilesj1@duq.edu::51308b74-7a2a-48e7-9d1b-7e739e91cc7e" providerId="AD" clId="Web-{E3F55CE3-6CD2-30E9-A952-AC6A7E4B3F35}" dt="2024-10-31T04:15:24.386" v="140"/>
          <ac:spMkLst>
            <pc:docMk/>
            <pc:sldMk cId="96488740" sldId="273"/>
            <ac:spMk id="25" creationId="{A4B1A9A2-EE94-E245-D681-6E3EAFA19B29}"/>
          </ac:spMkLst>
        </pc:spChg>
        <pc:spChg chg="add mod">
          <ac:chgData name="Janay Giles" userId="S::gilesj1@duq.edu::51308b74-7a2a-48e7-9d1b-7e739e91cc7e" providerId="AD" clId="Web-{E3F55CE3-6CD2-30E9-A952-AC6A7E4B3F35}" dt="2024-10-31T04:19:22.167" v="207" actId="1076"/>
          <ac:spMkLst>
            <pc:docMk/>
            <pc:sldMk cId="96488740" sldId="273"/>
            <ac:spMk id="26" creationId="{B0A79C01-58A8-2EE8-CF35-25419AB489B6}"/>
          </ac:spMkLst>
        </pc:spChg>
        <pc:spChg chg="add mod ord">
          <ac:chgData name="Janay Giles" userId="S::gilesj1@duq.edu::51308b74-7a2a-48e7-9d1b-7e739e91cc7e" providerId="AD" clId="Web-{E3F55CE3-6CD2-30E9-A952-AC6A7E4B3F35}" dt="2024-10-31T04:19:53.698" v="210"/>
          <ac:spMkLst>
            <pc:docMk/>
            <pc:sldMk cId="96488740" sldId="273"/>
            <ac:spMk id="27" creationId="{39889B9B-5A56-0879-B904-1E012C6FF5CD}"/>
          </ac:spMkLst>
        </pc:spChg>
        <pc:spChg chg="add mod">
          <ac:chgData name="Janay Giles" userId="S::gilesj1@duq.edu::51308b74-7a2a-48e7-9d1b-7e739e91cc7e" providerId="AD" clId="Web-{E3F55CE3-6CD2-30E9-A952-AC6A7E4B3F35}" dt="2024-10-31T04:19:27.682" v="208" actId="20577"/>
          <ac:spMkLst>
            <pc:docMk/>
            <pc:sldMk cId="96488740" sldId="273"/>
            <ac:spMk id="28" creationId="{69CF8F4D-0FF0-DE80-81AD-B3FFF8961DCB}"/>
          </ac:spMkLst>
        </pc:spChg>
        <pc:spChg chg="add del">
          <ac:chgData name="Janay Giles" userId="S::gilesj1@duq.edu::51308b74-7a2a-48e7-9d1b-7e739e91cc7e" providerId="AD" clId="Web-{E3F55CE3-6CD2-30E9-A952-AC6A7E4B3F35}" dt="2024-10-31T04:18:21.089" v="190"/>
          <ac:spMkLst>
            <pc:docMk/>
            <pc:sldMk cId="96488740" sldId="273"/>
            <ac:spMk id="29" creationId="{C8D4BA86-9BB0-424C-85F1-05EDA6BFEED8}"/>
          </ac:spMkLst>
        </pc:spChg>
        <pc:spChg chg="add del">
          <ac:chgData name="Janay Giles" userId="S::gilesj1@duq.edu::51308b74-7a2a-48e7-9d1b-7e739e91cc7e" providerId="AD" clId="Web-{E3F55CE3-6CD2-30E9-A952-AC6A7E4B3F35}" dt="2024-10-31T04:18:28.776" v="192"/>
          <ac:spMkLst>
            <pc:docMk/>
            <pc:sldMk cId="96488740" sldId="273"/>
            <ac:spMk id="30" creationId="{CF102EF6-068D-E070-3151-1A608CDD62CC}"/>
          </ac:spMkLst>
        </pc:spChg>
        <pc:spChg chg="add mod">
          <ac:chgData name="Janay Giles" userId="S::gilesj1@duq.edu::51308b74-7a2a-48e7-9d1b-7e739e91cc7e" providerId="AD" clId="Web-{E3F55CE3-6CD2-30E9-A952-AC6A7E4B3F35}" dt="2024-10-31T04:19:32.026" v="209" actId="20577"/>
          <ac:spMkLst>
            <pc:docMk/>
            <pc:sldMk cId="96488740" sldId="273"/>
            <ac:spMk id="31" creationId="{E24EB335-690F-E9EA-B39B-138BC0A06BDF}"/>
          </ac:spMkLst>
        </pc:spChg>
        <pc:picChg chg="mod">
          <ac:chgData name="Janay Giles" userId="S::gilesj1@duq.edu::51308b74-7a2a-48e7-9d1b-7e739e91cc7e" providerId="AD" clId="Web-{E3F55CE3-6CD2-30E9-A952-AC6A7E4B3F35}" dt="2024-10-31T04:02:08.465" v="66" actId="1076"/>
          <ac:picMkLst>
            <pc:docMk/>
            <pc:sldMk cId="96488740" sldId="273"/>
            <ac:picMk id="4" creationId="{27540271-854F-5C07-EBD1-22BA2DDD2958}"/>
          </ac:picMkLst>
        </pc:picChg>
        <pc:picChg chg="add mod">
          <ac:chgData name="Janay Giles" userId="S::gilesj1@duq.edu::51308b74-7a2a-48e7-9d1b-7e739e91cc7e" providerId="AD" clId="Web-{E3F55CE3-6CD2-30E9-A952-AC6A7E4B3F35}" dt="2024-10-31T03:47:17.902" v="5"/>
          <ac:picMkLst>
            <pc:docMk/>
            <pc:sldMk cId="96488740" sldId="273"/>
            <ac:picMk id="11" creationId="{8E730E61-5643-052F-D83E-04D32D5691FE}"/>
          </ac:picMkLst>
        </pc:picChg>
        <pc:picChg chg="add del mod">
          <ac:chgData name="Janay Giles" userId="S::gilesj1@duq.edu::51308b74-7a2a-48e7-9d1b-7e739e91cc7e" providerId="AD" clId="Web-{E3F55CE3-6CD2-30E9-A952-AC6A7E4B3F35}" dt="2024-10-31T04:06:33.058" v="124"/>
          <ac:picMkLst>
            <pc:docMk/>
            <pc:sldMk cId="96488740" sldId="273"/>
            <ac:picMk id="22" creationId="{3F87D63B-F681-909E-CAE0-32C0995B3018}"/>
          </ac:picMkLst>
        </pc:picChg>
        <pc:picChg chg="add del mod">
          <ac:chgData name="Janay Giles" userId="S::gilesj1@duq.edu::51308b74-7a2a-48e7-9d1b-7e739e91cc7e" providerId="AD" clId="Web-{E3F55CE3-6CD2-30E9-A952-AC6A7E4B3F35}" dt="2024-10-31T04:07:41.761" v="130"/>
          <ac:picMkLst>
            <pc:docMk/>
            <pc:sldMk cId="96488740" sldId="273"/>
            <ac:picMk id="23" creationId="{4B859D58-4613-7F19-9562-32B0FBAB463C}"/>
          </ac:picMkLst>
        </pc:picChg>
        <pc:picChg chg="add mod">
          <ac:chgData name="Janay Giles" userId="S::gilesj1@duq.edu::51308b74-7a2a-48e7-9d1b-7e739e91cc7e" providerId="AD" clId="Web-{E3F55CE3-6CD2-30E9-A952-AC6A7E4B3F35}" dt="2024-10-31T04:20:00.245" v="212" actId="1076"/>
          <ac:picMkLst>
            <pc:docMk/>
            <pc:sldMk cId="96488740" sldId="273"/>
            <ac:picMk id="24" creationId="{2FECD1F4-0B2D-D748-4218-2332B09F266A}"/>
          </ac:picMkLst>
        </pc:picChg>
      </pc:sldChg>
    </pc:docChg>
  </pc:docChgLst>
  <pc:docChgLst>
    <pc:chgData name="Harrison Reinhart" userId="8282e268-776d-42cb-80a6-9a6317495dba" providerId="ADAL" clId="{EBB2A67E-785C-4A29-9AFA-6F558B263D56}"/>
    <pc:docChg chg="undo custSel delSld modSld">
      <pc:chgData name="Harrison Reinhart" userId="8282e268-776d-42cb-80a6-9a6317495dba" providerId="ADAL" clId="{EBB2A67E-785C-4A29-9AFA-6F558B263D56}" dt="2024-11-01T03:06:17.271" v="399" actId="14100"/>
      <pc:docMkLst>
        <pc:docMk/>
      </pc:docMkLst>
      <pc:sldChg chg="modNotesTx">
        <pc:chgData name="Harrison Reinhart" userId="8282e268-776d-42cb-80a6-9a6317495dba" providerId="ADAL" clId="{EBB2A67E-785C-4A29-9AFA-6F558B263D56}" dt="2024-11-01T01:09:30.119" v="371" actId="20577"/>
        <pc:sldMkLst>
          <pc:docMk/>
          <pc:sldMk cId="3809573237" sldId="261"/>
        </pc:sldMkLst>
      </pc:sldChg>
      <pc:sldChg chg="modNotesTx">
        <pc:chgData name="Harrison Reinhart" userId="8282e268-776d-42cb-80a6-9a6317495dba" providerId="ADAL" clId="{EBB2A67E-785C-4A29-9AFA-6F558B263D56}" dt="2024-11-01T01:09:36.965" v="379" actId="20577"/>
        <pc:sldMkLst>
          <pc:docMk/>
          <pc:sldMk cId="656794960" sldId="264"/>
        </pc:sldMkLst>
      </pc:sldChg>
      <pc:sldChg chg="addSp delSp modSp mod modNotesTx">
        <pc:chgData name="Harrison Reinhart" userId="8282e268-776d-42cb-80a6-9a6317495dba" providerId="ADAL" clId="{EBB2A67E-785C-4A29-9AFA-6F558B263D56}" dt="2024-11-01T03:06:17.271" v="399" actId="14100"/>
        <pc:sldMkLst>
          <pc:docMk/>
          <pc:sldMk cId="1637293481" sldId="265"/>
        </pc:sldMkLst>
        <pc:spChg chg="mod">
          <ac:chgData name="Harrison Reinhart" userId="8282e268-776d-42cb-80a6-9a6317495dba" providerId="ADAL" clId="{EBB2A67E-785C-4A29-9AFA-6F558B263D56}" dt="2024-11-01T01:32:43.932" v="393" actId="1076"/>
          <ac:spMkLst>
            <pc:docMk/>
            <pc:sldMk cId="1637293481" sldId="265"/>
            <ac:spMk id="2" creationId="{067AA38E-6B6E-3CC5-FD65-D9D3DEE0D744}"/>
          </ac:spMkLst>
        </pc:spChg>
        <pc:spChg chg="add">
          <ac:chgData name="Harrison Reinhart" userId="8282e268-776d-42cb-80a6-9a6317495dba" providerId="ADAL" clId="{EBB2A67E-785C-4A29-9AFA-6F558B263D56}" dt="2024-10-31T22:56:54.907" v="151"/>
          <ac:spMkLst>
            <pc:docMk/>
            <pc:sldMk cId="1637293481" sldId="265"/>
            <ac:spMk id="3" creationId="{408C0164-6F95-C518-5562-435F1406D329}"/>
          </ac:spMkLst>
        </pc:spChg>
        <pc:spChg chg="mod">
          <ac:chgData name="Harrison Reinhart" userId="8282e268-776d-42cb-80a6-9a6317495dba" providerId="ADAL" clId="{EBB2A67E-785C-4A29-9AFA-6F558B263D56}" dt="2024-10-31T04:31:22.052" v="111" actId="1076"/>
          <ac:spMkLst>
            <pc:docMk/>
            <pc:sldMk cId="1637293481" sldId="265"/>
            <ac:spMk id="4" creationId="{8177845D-1FF1-3421-464C-6E6805AC448C}"/>
          </ac:spMkLst>
        </pc:spChg>
        <pc:spChg chg="add mod">
          <ac:chgData name="Harrison Reinhart" userId="8282e268-776d-42cb-80a6-9a6317495dba" providerId="ADAL" clId="{EBB2A67E-785C-4A29-9AFA-6F558B263D56}" dt="2024-10-31T22:57:09.890" v="152"/>
          <ac:spMkLst>
            <pc:docMk/>
            <pc:sldMk cId="1637293481" sldId="265"/>
            <ac:spMk id="7" creationId="{279626DE-D30B-BF0E-67A1-0AD6A58E8977}"/>
          </ac:spMkLst>
        </pc:spChg>
        <pc:spChg chg="mod">
          <ac:chgData name="Harrison Reinhart" userId="8282e268-776d-42cb-80a6-9a6317495dba" providerId="ADAL" clId="{EBB2A67E-785C-4A29-9AFA-6F558B263D56}" dt="2024-10-30T21:27:49.341" v="11" actId="1076"/>
          <ac:spMkLst>
            <pc:docMk/>
            <pc:sldMk cId="1637293481" sldId="265"/>
            <ac:spMk id="7" creationId="{AD9124C2-7037-705A-8826-A1399900EFAE}"/>
          </ac:spMkLst>
        </pc:spChg>
        <pc:spChg chg="mod">
          <ac:chgData name="Harrison Reinhart" userId="8282e268-776d-42cb-80a6-9a6317495dba" providerId="ADAL" clId="{EBB2A67E-785C-4A29-9AFA-6F558B263D56}" dt="2024-10-31T04:31:26.641" v="112" actId="1076"/>
          <ac:spMkLst>
            <pc:docMk/>
            <pc:sldMk cId="1637293481" sldId="265"/>
            <ac:spMk id="10" creationId="{73817E5F-FD25-D530-B7A3-45F453C1BD0E}"/>
          </ac:spMkLst>
        </pc:spChg>
        <pc:spChg chg="add mod">
          <ac:chgData name="Harrison Reinhart" userId="8282e268-776d-42cb-80a6-9a6317495dba" providerId="ADAL" clId="{EBB2A67E-785C-4A29-9AFA-6F558B263D56}" dt="2024-10-31T23:15:54.054" v="205"/>
          <ac:spMkLst>
            <pc:docMk/>
            <pc:sldMk cId="1637293481" sldId="265"/>
            <ac:spMk id="11" creationId="{8EB2EE1C-6241-9581-FA09-186242CBD10C}"/>
          </ac:spMkLst>
        </pc:spChg>
        <pc:spChg chg="add del mod">
          <ac:chgData name="Harrison Reinhart" userId="8282e268-776d-42cb-80a6-9a6317495dba" providerId="ADAL" clId="{EBB2A67E-785C-4A29-9AFA-6F558B263D56}" dt="2024-10-31T23:42:40.773" v="257"/>
          <ac:spMkLst>
            <pc:docMk/>
            <pc:sldMk cId="1637293481" sldId="265"/>
            <ac:spMk id="12" creationId="{143A8663-92F8-5058-B29B-6FF480B157C3}"/>
          </ac:spMkLst>
        </pc:spChg>
        <pc:spChg chg="add mod">
          <ac:chgData name="Harrison Reinhart" userId="8282e268-776d-42cb-80a6-9a6317495dba" providerId="ADAL" clId="{EBB2A67E-785C-4A29-9AFA-6F558B263D56}" dt="2024-10-31T23:16:26.269" v="209"/>
          <ac:spMkLst>
            <pc:docMk/>
            <pc:sldMk cId="1637293481" sldId="265"/>
            <ac:spMk id="17" creationId="{4EC8FCAC-4C0B-34E1-EE84-490F1B5B4B03}"/>
          </ac:spMkLst>
        </pc:spChg>
        <pc:spChg chg="mod">
          <ac:chgData name="Harrison Reinhart" userId="8282e268-776d-42cb-80a6-9a6317495dba" providerId="ADAL" clId="{EBB2A67E-785C-4A29-9AFA-6F558B263D56}" dt="2024-10-31T23:08:32.630" v="203" actId="1076"/>
          <ac:spMkLst>
            <pc:docMk/>
            <pc:sldMk cId="1637293481" sldId="265"/>
            <ac:spMk id="67" creationId="{BCD60196-E2D5-001E-AA61-133869ED8EF5}"/>
          </ac:spMkLst>
        </pc:spChg>
        <pc:spChg chg="mod">
          <ac:chgData name="Harrison Reinhart" userId="8282e268-776d-42cb-80a6-9a6317495dba" providerId="ADAL" clId="{EBB2A67E-785C-4A29-9AFA-6F558B263D56}" dt="2024-10-31T22:56:49.555" v="150" actId="1076"/>
          <ac:spMkLst>
            <pc:docMk/>
            <pc:sldMk cId="1637293481" sldId="265"/>
            <ac:spMk id="90" creationId="{46512864-DFDB-AD0C-B46D-0DAFBAB23B0C}"/>
          </ac:spMkLst>
        </pc:spChg>
        <pc:picChg chg="add del mod">
          <ac:chgData name="Harrison Reinhart" userId="8282e268-776d-42cb-80a6-9a6317495dba" providerId="ADAL" clId="{EBB2A67E-785C-4A29-9AFA-6F558B263D56}" dt="2024-10-30T21:27:10.487" v="7" actId="21"/>
          <ac:picMkLst>
            <pc:docMk/>
            <pc:sldMk cId="1637293481" sldId="265"/>
            <ac:picMk id="3" creationId="{03EFED65-4127-6CD2-A74C-3D98B287CFF5}"/>
          </ac:picMkLst>
        </pc:picChg>
        <pc:picChg chg="add mod">
          <ac:chgData name="Harrison Reinhart" userId="8282e268-776d-42cb-80a6-9a6317495dba" providerId="ADAL" clId="{EBB2A67E-785C-4A29-9AFA-6F558B263D56}" dt="2024-10-31T01:06:24.581" v="72" actId="14100"/>
          <ac:picMkLst>
            <pc:docMk/>
            <pc:sldMk cId="1637293481" sldId="265"/>
            <ac:picMk id="11" creationId="{A7E6241B-78DB-B394-B810-F7397DCF0CFC}"/>
          </ac:picMkLst>
        </pc:picChg>
        <pc:picChg chg="add mod">
          <ac:chgData name="Harrison Reinhart" userId="8282e268-776d-42cb-80a6-9a6317495dba" providerId="ADAL" clId="{EBB2A67E-785C-4A29-9AFA-6F558B263D56}" dt="2024-11-01T03:06:17.271" v="399" actId="14100"/>
          <ac:picMkLst>
            <pc:docMk/>
            <pc:sldMk cId="1637293481" sldId="265"/>
            <ac:picMk id="12" creationId="{BACE2B97-E8AF-8CD0-A4A4-EF1E991C7774}"/>
          </ac:picMkLst>
        </pc:picChg>
        <pc:picChg chg="add del mod">
          <ac:chgData name="Harrison Reinhart" userId="8282e268-776d-42cb-80a6-9a6317495dba" providerId="ADAL" clId="{EBB2A67E-785C-4A29-9AFA-6F558B263D56}" dt="2024-10-30T22:33:21.119" v="24" actId="21"/>
          <ac:picMkLst>
            <pc:docMk/>
            <pc:sldMk cId="1637293481" sldId="265"/>
            <ac:picMk id="13" creationId="{4642781D-F709-3F9D-0813-EB2D7C7B0705}"/>
          </ac:picMkLst>
        </pc:picChg>
        <pc:picChg chg="add del mod">
          <ac:chgData name="Harrison Reinhart" userId="8282e268-776d-42cb-80a6-9a6317495dba" providerId="ADAL" clId="{EBB2A67E-785C-4A29-9AFA-6F558B263D56}" dt="2024-10-31T01:00:14.037" v="50" actId="21"/>
          <ac:picMkLst>
            <pc:docMk/>
            <pc:sldMk cId="1637293481" sldId="265"/>
            <ac:picMk id="15" creationId="{EB0E3919-D390-6D82-9C75-E086FCF51E04}"/>
          </ac:picMkLst>
        </pc:picChg>
        <pc:picChg chg="add del mod">
          <ac:chgData name="Harrison Reinhart" userId="8282e268-776d-42cb-80a6-9a6317495dba" providerId="ADAL" clId="{EBB2A67E-785C-4A29-9AFA-6F558B263D56}" dt="2024-10-31T00:50:14.258" v="39" actId="21"/>
          <ac:picMkLst>
            <pc:docMk/>
            <pc:sldMk cId="1637293481" sldId="265"/>
            <ac:picMk id="17" creationId="{06CA7F1C-2094-F764-1162-50B22AEDAEE0}"/>
          </ac:picMkLst>
        </pc:picChg>
        <pc:picChg chg="add del mod">
          <ac:chgData name="Harrison Reinhart" userId="8282e268-776d-42cb-80a6-9a6317495dba" providerId="ADAL" clId="{EBB2A67E-785C-4A29-9AFA-6F558B263D56}" dt="2024-10-31T01:00:19.536" v="51" actId="21"/>
          <ac:picMkLst>
            <pc:docMk/>
            <pc:sldMk cId="1637293481" sldId="265"/>
            <ac:picMk id="19" creationId="{49F4FD8E-9464-CD1D-10AC-3565B13DA9E7}"/>
          </ac:picMkLst>
        </pc:picChg>
        <pc:picChg chg="add del mod">
          <ac:chgData name="Harrison Reinhart" userId="8282e268-776d-42cb-80a6-9a6317495dba" providerId="ADAL" clId="{EBB2A67E-785C-4A29-9AFA-6F558B263D56}" dt="2024-10-31T04:30:32.736" v="102" actId="21"/>
          <ac:picMkLst>
            <pc:docMk/>
            <pc:sldMk cId="1637293481" sldId="265"/>
            <ac:picMk id="21" creationId="{FA76F98B-8302-407F-5260-BC390FC58C81}"/>
          </ac:picMkLst>
        </pc:picChg>
        <pc:picChg chg="add del mod">
          <ac:chgData name="Harrison Reinhart" userId="8282e268-776d-42cb-80a6-9a6317495dba" providerId="ADAL" clId="{EBB2A67E-785C-4A29-9AFA-6F558B263D56}" dt="2024-10-31T04:33:59.932" v="120" actId="21"/>
          <ac:picMkLst>
            <pc:docMk/>
            <pc:sldMk cId="1637293481" sldId="265"/>
            <ac:picMk id="23" creationId="{BA512079-2464-0901-A356-4C28848AD46F}"/>
          </ac:picMkLst>
        </pc:picChg>
        <pc:picChg chg="add mod">
          <ac:chgData name="Harrison Reinhart" userId="8282e268-776d-42cb-80a6-9a6317495dba" providerId="ADAL" clId="{EBB2A67E-785C-4A29-9AFA-6F558B263D56}" dt="2024-10-31T16:06:17.319" v="149" actId="1076"/>
          <ac:picMkLst>
            <pc:docMk/>
            <pc:sldMk cId="1637293481" sldId="265"/>
            <ac:picMk id="25" creationId="{09E351B9-131E-F9B7-8F4F-12BA8CED418A}"/>
          </ac:picMkLst>
        </pc:picChg>
        <pc:picChg chg="add mod">
          <ac:chgData name="Harrison Reinhart" userId="8282e268-776d-42cb-80a6-9a6317495dba" providerId="ADAL" clId="{EBB2A67E-785C-4A29-9AFA-6F558B263D56}" dt="2024-11-01T01:01:27.476" v="340" actId="1076"/>
          <ac:picMkLst>
            <pc:docMk/>
            <pc:sldMk cId="1637293481" sldId="265"/>
            <ac:picMk id="35" creationId="{9789D401-25C1-002C-3504-8C1D7E6C9066}"/>
          </ac:picMkLst>
        </pc:picChg>
        <pc:picChg chg="add mod">
          <ac:chgData name="Harrison Reinhart" userId="8282e268-776d-42cb-80a6-9a6317495dba" providerId="ADAL" clId="{EBB2A67E-785C-4A29-9AFA-6F558B263D56}" dt="2024-11-01T01:01:19.330" v="338" actId="1076"/>
          <ac:picMkLst>
            <pc:docMk/>
            <pc:sldMk cId="1637293481" sldId="265"/>
            <ac:picMk id="37" creationId="{9AFAD691-0C06-5F36-80CF-FAA35F8FD82B}"/>
          </ac:picMkLst>
        </pc:picChg>
        <pc:picChg chg="add mod">
          <ac:chgData name="Harrison Reinhart" userId="8282e268-776d-42cb-80a6-9a6317495dba" providerId="ADAL" clId="{EBB2A67E-785C-4A29-9AFA-6F558B263D56}" dt="2024-11-01T01:01:15.986" v="337" actId="1076"/>
          <ac:picMkLst>
            <pc:docMk/>
            <pc:sldMk cId="1637293481" sldId="265"/>
            <ac:picMk id="45" creationId="{3032C1B7-7518-5913-63A0-2EEA130D889B}"/>
          </ac:picMkLst>
        </pc:picChg>
        <pc:picChg chg="add mod">
          <ac:chgData name="Harrison Reinhart" userId="8282e268-776d-42cb-80a6-9a6317495dba" providerId="ADAL" clId="{EBB2A67E-785C-4A29-9AFA-6F558B263D56}" dt="2024-11-01T01:02:04.932" v="347" actId="1076"/>
          <ac:picMkLst>
            <pc:docMk/>
            <pc:sldMk cId="1637293481" sldId="265"/>
            <ac:picMk id="50" creationId="{E1F97F51-511F-9E4F-DE29-7C6CA51099B1}"/>
          </ac:picMkLst>
        </pc:picChg>
        <pc:picChg chg="add del mod">
          <ac:chgData name="Harrison Reinhart" userId="8282e268-776d-42cb-80a6-9a6317495dba" providerId="ADAL" clId="{EBB2A67E-785C-4A29-9AFA-6F558B263D56}" dt="2024-11-01T00:55:06.588" v="297" actId="21"/>
          <ac:picMkLst>
            <pc:docMk/>
            <pc:sldMk cId="1637293481" sldId="265"/>
            <ac:picMk id="52" creationId="{9CE92390-F3B7-48E9-9066-6F72404850C6}"/>
          </ac:picMkLst>
        </pc:picChg>
        <pc:picChg chg="add del mod">
          <ac:chgData name="Harrison Reinhart" userId="8282e268-776d-42cb-80a6-9a6317495dba" providerId="ADAL" clId="{EBB2A67E-785C-4A29-9AFA-6F558B263D56}" dt="2024-11-01T01:31:52.074" v="388" actId="21"/>
          <ac:picMkLst>
            <pc:docMk/>
            <pc:sldMk cId="1637293481" sldId="265"/>
            <ac:picMk id="54" creationId="{03675E05-0D92-238E-7540-25B6F76A925E}"/>
          </ac:picMkLst>
        </pc:picChg>
        <pc:picChg chg="add mod">
          <ac:chgData name="Harrison Reinhart" userId="8282e268-776d-42cb-80a6-9a6317495dba" providerId="ADAL" clId="{EBB2A67E-785C-4A29-9AFA-6F558B263D56}" dt="2024-11-01T01:01:46.539" v="344" actId="1076"/>
          <ac:picMkLst>
            <pc:docMk/>
            <pc:sldMk cId="1637293481" sldId="265"/>
            <ac:picMk id="71" creationId="{0E3E5BCF-1A96-72E1-76F9-84C4D0BD1FB8}"/>
          </ac:picMkLst>
        </pc:picChg>
        <pc:picChg chg="add mod">
          <ac:chgData name="Harrison Reinhart" userId="8282e268-776d-42cb-80a6-9a6317495dba" providerId="ADAL" clId="{EBB2A67E-785C-4A29-9AFA-6F558B263D56}" dt="2024-11-01T01:02:20.468" v="349" actId="1076"/>
          <ac:picMkLst>
            <pc:docMk/>
            <pc:sldMk cId="1637293481" sldId="265"/>
            <ac:picMk id="93" creationId="{06EA5CAF-34B2-BB24-C756-3F6C318717A8}"/>
          </ac:picMkLst>
        </pc:picChg>
        <pc:picChg chg="add mod">
          <ac:chgData name="Harrison Reinhart" userId="8282e268-776d-42cb-80a6-9a6317495dba" providerId="ADAL" clId="{EBB2A67E-785C-4A29-9AFA-6F558B263D56}" dt="2024-11-01T01:01:52.598" v="345" actId="1076"/>
          <ac:picMkLst>
            <pc:docMk/>
            <pc:sldMk cId="1637293481" sldId="265"/>
            <ac:picMk id="95" creationId="{02F18696-C338-BB01-F5D1-66D11093F6AF}"/>
          </ac:picMkLst>
        </pc:picChg>
        <pc:picChg chg="add mod">
          <ac:chgData name="Harrison Reinhart" userId="8282e268-776d-42cb-80a6-9a6317495dba" providerId="ADAL" clId="{EBB2A67E-785C-4A29-9AFA-6F558B263D56}" dt="2024-11-01T01:01:31.312" v="341" actId="1076"/>
          <ac:picMkLst>
            <pc:docMk/>
            <pc:sldMk cId="1637293481" sldId="265"/>
            <ac:picMk id="97" creationId="{692A7B61-E2DE-50CF-118E-1D34BE25DFF3}"/>
          </ac:picMkLst>
        </pc:picChg>
        <pc:picChg chg="add mod">
          <ac:chgData name="Harrison Reinhart" userId="8282e268-776d-42cb-80a6-9a6317495dba" providerId="ADAL" clId="{EBB2A67E-785C-4A29-9AFA-6F558B263D56}" dt="2024-11-01T01:01:33.753" v="342" actId="1076"/>
          <ac:picMkLst>
            <pc:docMk/>
            <pc:sldMk cId="1637293481" sldId="265"/>
            <ac:picMk id="99" creationId="{A5F19C82-3113-5163-DEA0-8CCBE0524BE1}"/>
          </ac:picMkLst>
        </pc:picChg>
        <pc:picChg chg="add mod">
          <ac:chgData name="Harrison Reinhart" userId="8282e268-776d-42cb-80a6-9a6317495dba" providerId="ADAL" clId="{EBB2A67E-785C-4A29-9AFA-6F558B263D56}" dt="2024-11-01T01:01:39.927" v="343" actId="1076"/>
          <ac:picMkLst>
            <pc:docMk/>
            <pc:sldMk cId="1637293481" sldId="265"/>
            <ac:picMk id="101" creationId="{3B2DD9D5-E98D-0B6E-DD82-D5185711CDB3}"/>
          </ac:picMkLst>
        </pc:picChg>
        <pc:picChg chg="add del mod">
          <ac:chgData name="Harrison Reinhart" userId="8282e268-776d-42cb-80a6-9a6317495dba" providerId="ADAL" clId="{EBB2A67E-785C-4A29-9AFA-6F558B263D56}" dt="2024-11-01T00:59:58.813" v="326" actId="21"/>
          <ac:picMkLst>
            <pc:docMk/>
            <pc:sldMk cId="1637293481" sldId="265"/>
            <ac:picMk id="103" creationId="{ADE2EC74-D221-1101-59A9-225D5E157EAB}"/>
          </ac:picMkLst>
        </pc:picChg>
        <pc:picChg chg="add mod">
          <ac:chgData name="Harrison Reinhart" userId="8282e268-776d-42cb-80a6-9a6317495dba" providerId="ADAL" clId="{EBB2A67E-785C-4A29-9AFA-6F558B263D56}" dt="2024-11-01T01:01:56.360" v="346" actId="1076"/>
          <ac:picMkLst>
            <pc:docMk/>
            <pc:sldMk cId="1637293481" sldId="265"/>
            <ac:picMk id="105" creationId="{EAFA26EC-9F76-81F0-72F1-3C366C614155}"/>
          </ac:picMkLst>
        </pc:picChg>
        <pc:picChg chg="add mod">
          <ac:chgData name="Harrison Reinhart" userId="8282e268-776d-42cb-80a6-9a6317495dba" providerId="ADAL" clId="{EBB2A67E-785C-4A29-9AFA-6F558B263D56}" dt="2024-11-01T01:03:18.186" v="353" actId="1076"/>
          <ac:picMkLst>
            <pc:docMk/>
            <pc:sldMk cId="1637293481" sldId="265"/>
            <ac:picMk id="107" creationId="{5F661953-3DCD-E792-C23B-39903B6E167C}"/>
          </ac:picMkLst>
        </pc:picChg>
        <pc:picChg chg="add del mod">
          <ac:chgData name="Harrison Reinhart" userId="8282e268-776d-42cb-80a6-9a6317495dba" providerId="ADAL" clId="{EBB2A67E-785C-4A29-9AFA-6F558B263D56}" dt="2024-11-01T03:05:51.388" v="395" actId="21"/>
          <ac:picMkLst>
            <pc:docMk/>
            <pc:sldMk cId="1637293481" sldId="265"/>
            <ac:picMk id="109" creationId="{4D0E8FCA-79F3-A96D-5B2D-10C0627C82DB}"/>
          </ac:picMkLst>
        </pc:picChg>
        <pc:cxnChg chg="mod">
          <ac:chgData name="Harrison Reinhart" userId="8282e268-776d-42cb-80a6-9a6317495dba" providerId="ADAL" clId="{EBB2A67E-785C-4A29-9AFA-6F558B263D56}" dt="2024-10-31T22:57:15.273" v="154" actId="1076"/>
          <ac:cxnSpMkLst>
            <pc:docMk/>
            <pc:sldMk cId="1637293481" sldId="265"/>
            <ac:cxnSpMk id="72" creationId="{C154D9AD-1599-D2C4-F398-069343BB9148}"/>
          </ac:cxnSpMkLst>
        </pc:cxnChg>
      </pc:sldChg>
      <pc:sldChg chg="addSp delSp modSp del mod">
        <pc:chgData name="Harrison Reinhart" userId="8282e268-776d-42cb-80a6-9a6317495dba" providerId="ADAL" clId="{EBB2A67E-785C-4A29-9AFA-6F558B263D56}" dt="2024-11-01T01:09:20.260" v="363" actId="2696"/>
        <pc:sldMkLst>
          <pc:docMk/>
          <pc:sldMk cId="1437301329" sldId="269"/>
        </pc:sldMkLst>
        <pc:spChg chg="mod">
          <ac:chgData name="Harrison Reinhart" userId="8282e268-776d-42cb-80a6-9a6317495dba" providerId="ADAL" clId="{EBB2A67E-785C-4A29-9AFA-6F558B263D56}" dt="2024-10-31T16:05:00.634" v="142" actId="1076"/>
          <ac:spMkLst>
            <pc:docMk/>
            <pc:sldMk cId="1437301329" sldId="269"/>
            <ac:spMk id="2" creationId="{600F64ED-67ED-A003-FDFF-2A5752474724}"/>
          </ac:spMkLst>
        </pc:spChg>
        <pc:spChg chg="mod">
          <ac:chgData name="Harrison Reinhart" userId="8282e268-776d-42cb-80a6-9a6317495dba" providerId="ADAL" clId="{EBB2A67E-785C-4A29-9AFA-6F558B263D56}" dt="2024-10-31T16:05:06.665" v="143" actId="1076"/>
          <ac:spMkLst>
            <pc:docMk/>
            <pc:sldMk cId="1437301329" sldId="269"/>
            <ac:spMk id="3" creationId="{1F23EDA5-51B0-A09C-9214-7CC94903C677}"/>
          </ac:spMkLst>
        </pc:spChg>
        <pc:picChg chg="add mod">
          <ac:chgData name="Harrison Reinhart" userId="8282e268-776d-42cb-80a6-9a6317495dba" providerId="ADAL" clId="{EBB2A67E-785C-4A29-9AFA-6F558B263D56}" dt="2024-10-31T16:05:21.396" v="146" actId="14100"/>
          <ac:picMkLst>
            <pc:docMk/>
            <pc:sldMk cId="1437301329" sldId="269"/>
            <ac:picMk id="4" creationId="{6840189E-4C23-628D-1984-9323DF55CA5B}"/>
          </ac:picMkLst>
        </pc:picChg>
        <pc:picChg chg="add mod">
          <ac:chgData name="Harrison Reinhart" userId="8282e268-776d-42cb-80a6-9a6317495dba" providerId="ADAL" clId="{EBB2A67E-785C-4A29-9AFA-6F558B263D56}" dt="2024-10-31T15:56:38.625" v="141" actId="1076"/>
          <ac:picMkLst>
            <pc:docMk/>
            <pc:sldMk cId="1437301329" sldId="269"/>
            <ac:picMk id="6" creationId="{49E1BB33-C35A-A3B9-2148-2F1748369580}"/>
          </ac:picMkLst>
        </pc:picChg>
        <pc:picChg chg="add del mod">
          <ac:chgData name="Harrison Reinhart" userId="8282e268-776d-42cb-80a6-9a6317495dba" providerId="ADAL" clId="{EBB2A67E-785C-4A29-9AFA-6F558B263D56}" dt="2024-10-31T02:44:12.740" v="78" actId="21"/>
          <ac:picMkLst>
            <pc:docMk/>
            <pc:sldMk cId="1437301329" sldId="269"/>
            <ac:picMk id="10" creationId="{091C76B0-F5FF-04AB-5DDA-746A08059C3A}"/>
          </ac:picMkLst>
        </pc:picChg>
        <pc:picChg chg="add del mod">
          <ac:chgData name="Harrison Reinhart" userId="8282e268-776d-42cb-80a6-9a6317495dba" providerId="ADAL" clId="{EBB2A67E-785C-4A29-9AFA-6F558B263D56}" dt="2024-10-31T02:46:18.722" v="87" actId="21"/>
          <ac:picMkLst>
            <pc:docMk/>
            <pc:sldMk cId="1437301329" sldId="269"/>
            <ac:picMk id="12" creationId="{5DE29FA6-008C-CA80-E1E9-4160619E5808}"/>
          </ac:picMkLst>
        </pc:picChg>
        <pc:picChg chg="add mod">
          <ac:chgData name="Harrison Reinhart" userId="8282e268-776d-42cb-80a6-9a6317495dba" providerId="ADAL" clId="{EBB2A67E-785C-4A29-9AFA-6F558B263D56}" dt="2024-10-31T15:56:15.987" v="137" actId="1076"/>
          <ac:picMkLst>
            <pc:docMk/>
            <pc:sldMk cId="1437301329" sldId="269"/>
            <ac:picMk id="14" creationId="{B8DBF84F-1B70-70F4-05CB-E53AB3278D9D}"/>
          </ac:picMkLst>
        </pc:picChg>
        <pc:picChg chg="add mod">
          <ac:chgData name="Harrison Reinhart" userId="8282e268-776d-42cb-80a6-9a6317495dba" providerId="ADAL" clId="{EBB2A67E-785C-4A29-9AFA-6F558B263D56}" dt="2024-10-31T16:05:29.348" v="147" actId="14100"/>
          <ac:picMkLst>
            <pc:docMk/>
            <pc:sldMk cId="1437301329" sldId="269"/>
            <ac:picMk id="16" creationId="{2455707D-131F-63EB-935E-993BAB319777}"/>
          </ac:picMkLst>
        </pc:picChg>
      </pc:sldChg>
    </pc:docChg>
  </pc:docChgLst>
  <pc:docChgLst>
    <pc:chgData name="Srilasya Dasari" userId="S::dasaris@duq.edu::ccdf48b7-4345-4278-a90c-7bd887b22eb2" providerId="AD" clId="Web-{4967485C-081E-9441-4375-F900E0D5A104}"/>
    <pc:docChg chg="delSld modSld sldOrd">
      <pc:chgData name="Srilasya Dasari" userId="S::dasaris@duq.edu::ccdf48b7-4345-4278-a90c-7bd887b22eb2" providerId="AD" clId="Web-{4967485C-081E-9441-4375-F900E0D5A104}" dt="2024-11-01T03:51:16.222" v="754" actId="20577"/>
      <pc:docMkLst>
        <pc:docMk/>
      </pc:docMkLst>
      <pc:sldChg chg="addSp delSp modSp del">
        <pc:chgData name="Srilasya Dasari" userId="S::dasaris@duq.edu::ccdf48b7-4345-4278-a90c-7bd887b22eb2" providerId="AD" clId="Web-{4967485C-081E-9441-4375-F900E0D5A104}" dt="2024-11-01T02:50:36.536" v="691"/>
        <pc:sldMkLst>
          <pc:docMk/>
          <pc:sldMk cId="2182121447" sldId="266"/>
        </pc:sldMkLst>
        <pc:picChg chg="add del mod">
          <ac:chgData name="Srilasya Dasari" userId="S::dasaris@duq.edu::ccdf48b7-4345-4278-a90c-7bd887b22eb2" providerId="AD" clId="Web-{4967485C-081E-9441-4375-F900E0D5A104}" dt="2024-10-31T03:21:20.574" v="4"/>
          <ac:picMkLst>
            <pc:docMk/>
            <pc:sldMk cId="2182121447" sldId="266"/>
            <ac:picMk id="4" creationId="{6A40F44F-847E-EE75-3E2D-A6AAD8189448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2:10:17.765" v="162"/>
          <ac:picMkLst>
            <pc:docMk/>
            <pc:sldMk cId="2182121447" sldId="266"/>
            <ac:picMk id="6" creationId="{6A40F44F-847E-EE75-3E2D-A6AAD8189448}"/>
          </ac:picMkLst>
        </pc:picChg>
        <pc:picChg chg="add del mod">
          <ac:chgData name="Srilasya Dasari" userId="S::dasaris@duq.edu::ccdf48b7-4345-4278-a90c-7bd887b22eb2" providerId="AD" clId="Web-{4967485C-081E-9441-4375-F900E0D5A104}" dt="2024-10-31T03:34:23.966" v="17"/>
          <ac:picMkLst>
            <pc:docMk/>
            <pc:sldMk cId="2182121447" sldId="266"/>
            <ac:picMk id="9" creationId="{2205A07C-3CF7-FE17-AA0B-3E5D0F9835CA}"/>
          </ac:picMkLst>
        </pc:picChg>
        <pc:picChg chg="add del mod">
          <ac:chgData name="Srilasya Dasari" userId="S::dasaris@duq.edu::ccdf48b7-4345-4278-a90c-7bd887b22eb2" providerId="AD" clId="Web-{4967485C-081E-9441-4375-F900E0D5A104}" dt="2024-10-31T03:33:50.808" v="14"/>
          <ac:picMkLst>
            <pc:docMk/>
            <pc:sldMk cId="2182121447" sldId="266"/>
            <ac:picMk id="10" creationId="{3357F8A0-E956-5F79-835E-D431A93960B2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2:10:15.343" v="161"/>
          <ac:picMkLst>
            <pc:docMk/>
            <pc:sldMk cId="2182121447" sldId="266"/>
            <ac:picMk id="11" creationId="{C849BAD8-0467-709B-0D69-827D44D84C2C}"/>
          </ac:picMkLst>
        </pc:picChg>
        <pc:picChg chg="add mod">
          <ac:chgData name="Srilasya Dasari" userId="S::dasaris@duq.edu::ccdf48b7-4345-4278-a90c-7bd887b22eb2" providerId="AD" clId="Web-{4967485C-081E-9441-4375-F900E0D5A104}" dt="2024-10-31T04:36:50.143" v="31" actId="14100"/>
          <ac:picMkLst>
            <pc:docMk/>
            <pc:sldMk cId="2182121447" sldId="266"/>
            <ac:picMk id="12" creationId="{69117044-7432-8C18-F183-5312E998C8C1}"/>
          </ac:picMkLst>
        </pc:picChg>
      </pc:sldChg>
      <pc:sldChg chg="addSp delSp modSp ord">
        <pc:chgData name="Srilasya Dasari" userId="S::dasaris@duq.edu::ccdf48b7-4345-4278-a90c-7bd887b22eb2" providerId="AD" clId="Web-{4967485C-081E-9441-4375-F900E0D5A104}" dt="2024-11-01T03:51:16.222" v="754" actId="20577"/>
        <pc:sldMkLst>
          <pc:docMk/>
          <pc:sldMk cId="3311041332" sldId="270"/>
        </pc:sldMkLst>
        <pc:spChg chg="del">
          <ac:chgData name="Srilasya Dasari" userId="S::dasaris@duq.edu::ccdf48b7-4345-4278-a90c-7bd887b22eb2" providerId="AD" clId="Web-{4967485C-081E-9441-4375-F900E0D5A104}" dt="2024-11-01T01:58:11.783" v="50"/>
          <ac:spMkLst>
            <pc:docMk/>
            <pc:sldMk cId="3311041332" sldId="270"/>
            <ac:spMk id="7" creationId="{958BACD4-E212-EA2A-334B-D5CA873E6249}"/>
          </ac:spMkLst>
        </pc:spChg>
        <pc:spChg chg="mod">
          <ac:chgData name="Srilasya Dasari" userId="S::dasaris@duq.edu::ccdf48b7-4345-4278-a90c-7bd887b22eb2" providerId="AD" clId="Web-{4967485C-081E-9441-4375-F900E0D5A104}" dt="2024-11-01T02:47:45.197" v="665" actId="1076"/>
          <ac:spMkLst>
            <pc:docMk/>
            <pc:sldMk cId="3311041332" sldId="270"/>
            <ac:spMk id="8" creationId="{095FCEB8-FD6E-1134-D758-4EBFFC1CF288}"/>
          </ac:spMkLst>
        </pc:spChg>
        <pc:spChg chg="add mod">
          <ac:chgData name="Srilasya Dasari" userId="S::dasaris@duq.edu::ccdf48b7-4345-4278-a90c-7bd887b22eb2" providerId="AD" clId="Web-{4967485C-081E-9441-4375-F900E0D5A104}" dt="2024-11-01T02:01:53.073" v="73" actId="1076"/>
          <ac:spMkLst>
            <pc:docMk/>
            <pc:sldMk cId="3311041332" sldId="270"/>
            <ac:spMk id="15" creationId="{66212FEA-5F6D-9655-7794-983BCCCE3FFD}"/>
          </ac:spMkLst>
        </pc:spChg>
        <pc:spChg chg="add mod">
          <ac:chgData name="Srilasya Dasari" userId="S::dasaris@duq.edu::ccdf48b7-4345-4278-a90c-7bd887b22eb2" providerId="AD" clId="Web-{4967485C-081E-9441-4375-F900E0D5A104}" dt="2024-11-01T02:17:53.329" v="256" actId="14100"/>
          <ac:spMkLst>
            <pc:docMk/>
            <pc:sldMk cId="3311041332" sldId="270"/>
            <ac:spMk id="16" creationId="{8F9E39FE-13B3-FFB4-69A4-3A68A5E91643}"/>
          </ac:spMkLst>
        </pc:spChg>
        <pc:spChg chg="add mod">
          <ac:chgData name="Srilasya Dasari" userId="S::dasaris@duq.edu::ccdf48b7-4345-4278-a90c-7bd887b22eb2" providerId="AD" clId="Web-{4967485C-081E-9441-4375-F900E0D5A104}" dt="2024-11-01T02:24:21.987" v="327" actId="1076"/>
          <ac:spMkLst>
            <pc:docMk/>
            <pc:sldMk cId="3311041332" sldId="270"/>
            <ac:spMk id="17" creationId="{01F09C36-8106-0187-B86B-9234F0BDE373}"/>
          </ac:spMkLst>
        </pc:spChg>
        <pc:spChg chg="add mod">
          <ac:chgData name="Srilasya Dasari" userId="S::dasaris@duq.edu::ccdf48b7-4345-4278-a90c-7bd887b22eb2" providerId="AD" clId="Web-{4967485C-081E-9441-4375-F900E0D5A104}" dt="2024-11-01T02:24:02.890" v="322" actId="1076"/>
          <ac:spMkLst>
            <pc:docMk/>
            <pc:sldMk cId="3311041332" sldId="270"/>
            <ac:spMk id="20" creationId="{07163F14-B623-780C-58DD-3684B649CEC9}"/>
          </ac:spMkLst>
        </pc:spChg>
        <pc:spChg chg="add mod">
          <ac:chgData name="Srilasya Dasari" userId="S::dasaris@duq.edu::ccdf48b7-4345-4278-a90c-7bd887b22eb2" providerId="AD" clId="Web-{4967485C-081E-9441-4375-F900E0D5A104}" dt="2024-11-01T02:24:07.080" v="323" actId="1076"/>
          <ac:spMkLst>
            <pc:docMk/>
            <pc:sldMk cId="3311041332" sldId="270"/>
            <ac:spMk id="21" creationId="{13D8D453-3AF1-F3E5-7D57-B360505E0DFE}"/>
          </ac:spMkLst>
        </pc:spChg>
        <pc:spChg chg="add mod">
          <ac:chgData name="Srilasya Dasari" userId="S::dasaris@duq.edu::ccdf48b7-4345-4278-a90c-7bd887b22eb2" providerId="AD" clId="Web-{4967485C-081E-9441-4375-F900E0D5A104}" dt="2024-11-01T02:24:10.220" v="324" actId="1076"/>
          <ac:spMkLst>
            <pc:docMk/>
            <pc:sldMk cId="3311041332" sldId="270"/>
            <ac:spMk id="22" creationId="{9A7A906E-C4F1-3467-984E-896995E22E97}"/>
          </ac:spMkLst>
        </pc:spChg>
        <pc:spChg chg="add mod">
          <ac:chgData name="Srilasya Dasari" userId="S::dasaris@duq.edu::ccdf48b7-4345-4278-a90c-7bd887b22eb2" providerId="AD" clId="Web-{4967485C-081E-9441-4375-F900E0D5A104}" dt="2024-11-01T02:25:10.942" v="331" actId="14100"/>
          <ac:spMkLst>
            <pc:docMk/>
            <pc:sldMk cId="3311041332" sldId="270"/>
            <ac:spMk id="23" creationId="{8116246F-E0C4-B70B-1026-C02B9B174C78}"/>
          </ac:spMkLst>
        </pc:spChg>
        <pc:spChg chg="add mod">
          <ac:chgData name="Srilasya Dasari" userId="S::dasaris@duq.edu::ccdf48b7-4345-4278-a90c-7bd887b22eb2" providerId="AD" clId="Web-{4967485C-081E-9441-4375-F900E0D5A104}" dt="2024-11-01T02:24:35.628" v="328" actId="14100"/>
          <ac:spMkLst>
            <pc:docMk/>
            <pc:sldMk cId="3311041332" sldId="270"/>
            <ac:spMk id="24" creationId="{716B152C-0528-F48A-B2FB-8FB2BC92BC40}"/>
          </ac:spMkLst>
        </pc:spChg>
        <pc:spChg chg="add mod">
          <ac:chgData name="Srilasya Dasari" userId="S::dasaris@duq.edu::ccdf48b7-4345-4278-a90c-7bd887b22eb2" providerId="AD" clId="Web-{4967485C-081E-9441-4375-F900E0D5A104}" dt="2024-11-01T02:46:00.912" v="628" actId="1076"/>
          <ac:spMkLst>
            <pc:docMk/>
            <pc:sldMk cId="3311041332" sldId="270"/>
            <ac:spMk id="26" creationId="{FFA25513-450E-3B6C-D3C0-98B5FAD49A0E}"/>
          </ac:spMkLst>
        </pc:spChg>
        <pc:spChg chg="add mod">
          <ac:chgData name="Srilasya Dasari" userId="S::dasaris@duq.edu::ccdf48b7-4345-4278-a90c-7bd887b22eb2" providerId="AD" clId="Web-{4967485C-081E-9441-4375-F900E0D5A104}" dt="2024-11-01T02:54:20.623" v="702" actId="1076"/>
          <ac:spMkLst>
            <pc:docMk/>
            <pc:sldMk cId="3311041332" sldId="270"/>
            <ac:spMk id="27" creationId="{EE102408-B08D-093D-5B01-D312861886C1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667" v="666" actId="1076"/>
          <ac:spMkLst>
            <pc:docMk/>
            <pc:sldMk cId="3311041332" sldId="270"/>
            <ac:spMk id="28" creationId="{0CD368E4-CDE5-FFD8-9D93-E82FE68E3E35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682" v="667" actId="1076"/>
          <ac:spMkLst>
            <pc:docMk/>
            <pc:sldMk cId="3311041332" sldId="270"/>
            <ac:spMk id="29" creationId="{25D4B99B-4E03-7499-CC14-9FBAF695B2BF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698" v="668" actId="1076"/>
          <ac:spMkLst>
            <pc:docMk/>
            <pc:sldMk cId="3311041332" sldId="270"/>
            <ac:spMk id="30" creationId="{204BE120-B892-EB2C-67E5-274411A9247F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745" v="671" actId="1076"/>
          <ac:spMkLst>
            <pc:docMk/>
            <pc:sldMk cId="3311041332" sldId="270"/>
            <ac:spMk id="33" creationId="{7E8CD658-CE74-3F23-1958-1382F2893BD3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761" v="672" actId="1076"/>
          <ac:spMkLst>
            <pc:docMk/>
            <pc:sldMk cId="3311041332" sldId="270"/>
            <ac:spMk id="34" creationId="{AFFB9B08-7F13-767E-01D9-CA2052995665}"/>
          </ac:spMkLst>
        </pc:spChg>
        <pc:spChg chg="add mod">
          <ac:chgData name="Srilasya Dasari" userId="S::dasaris@duq.edu::ccdf48b7-4345-4278-a90c-7bd887b22eb2" providerId="AD" clId="Web-{4967485C-081E-9441-4375-F900E0D5A104}" dt="2024-11-01T02:25:36.224" v="337" actId="1076"/>
          <ac:spMkLst>
            <pc:docMk/>
            <pc:sldMk cId="3311041332" sldId="270"/>
            <ac:spMk id="37" creationId="{624A1A0F-EDEF-4769-6384-90084B35CEFA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29.871" v="687" actId="1076"/>
          <ac:spMkLst>
            <pc:docMk/>
            <pc:sldMk cId="3311041332" sldId="270"/>
            <ac:spMk id="40" creationId="{FBC75082-C0BB-16E4-B59D-A0E22F56156C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26.668" v="686" actId="1076"/>
          <ac:spMkLst>
            <pc:docMk/>
            <pc:sldMk cId="3311041332" sldId="270"/>
            <ac:spMk id="41" creationId="{DC98DF45-9FE3-C4EF-C888-1B03D7CD0E3F}"/>
          </ac:spMkLst>
        </pc:spChg>
        <pc:spChg chg="add mod">
          <ac:chgData name="Srilasya Dasari" userId="S::dasaris@duq.edu::ccdf48b7-4345-4278-a90c-7bd887b22eb2" providerId="AD" clId="Web-{4967485C-081E-9441-4375-F900E0D5A104}" dt="2024-11-01T03:49:06.654" v="703" actId="20577"/>
          <ac:spMkLst>
            <pc:docMk/>
            <pc:sldMk cId="3311041332" sldId="270"/>
            <ac:spMk id="42" creationId="{6DB514E2-4D98-5625-AA23-7BFC640774F9}"/>
          </ac:spMkLst>
        </pc:spChg>
        <pc:spChg chg="add mod">
          <ac:chgData name="Srilasya Dasari" userId="S::dasaris@duq.edu::ccdf48b7-4345-4278-a90c-7bd887b22eb2" providerId="AD" clId="Web-{4967485C-081E-9441-4375-F900E0D5A104}" dt="2024-11-01T03:49:12.686" v="706" actId="20577"/>
          <ac:spMkLst>
            <pc:docMk/>
            <pc:sldMk cId="3311041332" sldId="270"/>
            <ac:spMk id="43" creationId="{5A34CE2F-4EE9-6AB7-F90D-475399334578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839" v="678" actId="1076"/>
          <ac:spMkLst>
            <pc:docMk/>
            <pc:sldMk cId="3311041332" sldId="270"/>
            <ac:spMk id="46" creationId="{3A6CF694-8097-37A5-819D-9FCA29521271}"/>
          </ac:spMkLst>
        </pc:spChg>
        <pc:spChg chg="add mod">
          <ac:chgData name="Srilasya Dasari" userId="S::dasaris@duq.edu::ccdf48b7-4345-4278-a90c-7bd887b22eb2" providerId="AD" clId="Web-{4967485C-081E-9441-4375-F900E0D5A104}" dt="2024-11-01T02:48:00.854" v="679" actId="1076"/>
          <ac:spMkLst>
            <pc:docMk/>
            <pc:sldMk cId="3311041332" sldId="270"/>
            <ac:spMk id="47" creationId="{5EDDFB15-07B8-8139-897F-3D7ABE485B05}"/>
          </ac:spMkLst>
        </pc:spChg>
        <pc:spChg chg="add del">
          <ac:chgData name="Srilasya Dasari" userId="S::dasaris@duq.edu::ccdf48b7-4345-4278-a90c-7bd887b22eb2" providerId="AD" clId="Web-{4967485C-081E-9441-4375-F900E0D5A104}" dt="2024-11-01T02:34:50.215" v="485"/>
          <ac:spMkLst>
            <pc:docMk/>
            <pc:sldMk cId="3311041332" sldId="270"/>
            <ac:spMk id="48" creationId="{5E1E9F7B-10A9-F934-C7ED-F92BB338E4FA}"/>
          </ac:spMkLst>
        </pc:spChg>
        <pc:spChg chg="add mod">
          <ac:chgData name="Srilasya Dasari" userId="S::dasaris@duq.edu::ccdf48b7-4345-4278-a90c-7bd887b22eb2" providerId="AD" clId="Web-{4967485C-081E-9441-4375-F900E0D5A104}" dt="2024-11-01T03:49:58.593" v="723" actId="20577"/>
          <ac:spMkLst>
            <pc:docMk/>
            <pc:sldMk cId="3311041332" sldId="270"/>
            <ac:spMk id="49" creationId="{D2C05F07-6437-7D24-0218-E03213D0D77F}"/>
          </ac:spMkLst>
        </pc:spChg>
        <pc:spChg chg="add mod">
          <ac:chgData name="Srilasya Dasari" userId="S::dasaris@duq.edu::ccdf48b7-4345-4278-a90c-7bd887b22eb2" providerId="AD" clId="Web-{4967485C-081E-9441-4375-F900E0D5A104}" dt="2024-11-01T03:49:43.218" v="716" actId="20577"/>
          <ac:spMkLst>
            <pc:docMk/>
            <pc:sldMk cId="3311041332" sldId="270"/>
            <ac:spMk id="50" creationId="{D602A2EC-E85A-9646-D0BD-AAC58F8DF590}"/>
          </ac:spMkLst>
        </pc:spChg>
        <pc:spChg chg="add mod">
          <ac:chgData name="Srilasya Dasari" userId="S::dasaris@duq.edu::ccdf48b7-4345-4278-a90c-7bd887b22eb2" providerId="AD" clId="Web-{4967485C-081E-9441-4375-F900E0D5A104}" dt="2024-11-01T03:51:16.222" v="754" actId="20577"/>
          <ac:spMkLst>
            <pc:docMk/>
            <pc:sldMk cId="3311041332" sldId="270"/>
            <ac:spMk id="51" creationId="{7EDE1CE1-4DCB-1A2C-FDB7-A06F70758054}"/>
          </ac:spMkLst>
        </pc:spChg>
        <pc:spChg chg="add del mod">
          <ac:chgData name="Srilasya Dasari" userId="S::dasaris@duq.edu::ccdf48b7-4345-4278-a90c-7bd887b22eb2" providerId="AD" clId="Web-{4967485C-081E-9441-4375-F900E0D5A104}" dt="2024-11-01T03:49:36.733" v="713" actId="20577"/>
          <ac:spMkLst>
            <pc:docMk/>
            <pc:sldMk cId="3311041332" sldId="270"/>
            <ac:spMk id="52" creationId="{4BF71438-357F-BBED-2685-624B841EFF89}"/>
          </ac:spMkLst>
        </pc:spChg>
        <pc:spChg chg="add mod">
          <ac:chgData name="Srilasya Dasari" userId="S::dasaris@duq.edu::ccdf48b7-4345-4278-a90c-7bd887b22eb2" providerId="AD" clId="Web-{4967485C-081E-9441-4375-F900E0D5A104}" dt="2024-11-01T03:49:53.812" v="720" actId="20577"/>
          <ac:spMkLst>
            <pc:docMk/>
            <pc:sldMk cId="3311041332" sldId="270"/>
            <ac:spMk id="53" creationId="{4F70A6B3-85A4-D83D-F851-2477DBC26D72}"/>
          </ac:spMkLst>
        </pc:spChg>
        <pc:spChg chg="add mod">
          <ac:chgData name="Srilasya Dasari" userId="S::dasaris@duq.edu::ccdf48b7-4345-4278-a90c-7bd887b22eb2" providerId="AD" clId="Web-{4967485C-081E-9441-4375-F900E0D5A104}" dt="2024-11-01T03:50:21.750" v="732" actId="14100"/>
          <ac:spMkLst>
            <pc:docMk/>
            <pc:sldMk cId="3311041332" sldId="270"/>
            <ac:spMk id="54" creationId="{E7056B03-AB00-164A-13DB-67594AE869C8}"/>
          </ac:spMkLst>
        </pc:spChg>
        <pc:spChg chg="add del mod">
          <ac:chgData name="Srilasya Dasari" userId="S::dasaris@duq.edu::ccdf48b7-4345-4278-a90c-7bd887b22eb2" providerId="AD" clId="Web-{4967485C-081E-9441-4375-F900E0D5A104}" dt="2024-11-01T02:43:03.187" v="580"/>
          <ac:spMkLst>
            <pc:docMk/>
            <pc:sldMk cId="3311041332" sldId="270"/>
            <ac:spMk id="55" creationId="{E7263156-1520-E1F7-D6AE-B6AB8DCC223B}"/>
          </ac:spMkLst>
        </pc:spChg>
        <pc:spChg chg="add del mod">
          <ac:chgData name="Srilasya Dasari" userId="S::dasaris@duq.edu::ccdf48b7-4345-4278-a90c-7bd887b22eb2" providerId="AD" clId="Web-{4967485C-081E-9441-4375-F900E0D5A104}" dt="2024-11-01T02:42:56.999" v="576"/>
          <ac:spMkLst>
            <pc:docMk/>
            <pc:sldMk cId="3311041332" sldId="270"/>
            <ac:spMk id="56" creationId="{0B3A5A94-B2A5-AF6B-9EA5-7B21D401C67E}"/>
          </ac:spMkLst>
        </pc:spChg>
        <pc:spChg chg="add del mod">
          <ac:chgData name="Srilasya Dasari" userId="S::dasaris@duq.edu::ccdf48b7-4345-4278-a90c-7bd887b22eb2" providerId="AD" clId="Web-{4967485C-081E-9441-4375-F900E0D5A104}" dt="2024-11-01T02:43:00.452" v="577"/>
          <ac:spMkLst>
            <pc:docMk/>
            <pc:sldMk cId="3311041332" sldId="270"/>
            <ac:spMk id="57" creationId="{6DA606D3-0E53-590A-1058-86E94E839694}"/>
          </ac:spMkLst>
        </pc:spChg>
        <pc:picChg chg="add del mod">
          <ac:chgData name="Srilasya Dasari" userId="S::dasaris@duq.edu::ccdf48b7-4345-4278-a90c-7bd887b22eb2" providerId="AD" clId="Web-{4967485C-081E-9441-4375-F900E0D5A104}" dt="2024-11-01T01:47:13.086" v="33"/>
          <ac:picMkLst>
            <pc:docMk/>
            <pc:sldMk cId="3311041332" sldId="270"/>
            <ac:picMk id="4" creationId="{46F3A31C-6E59-717C-8218-28841C7A737C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1:47:14.633" v="34"/>
          <ac:picMkLst>
            <pc:docMk/>
            <pc:sldMk cId="3311041332" sldId="270"/>
            <ac:picMk id="6" creationId="{5AFE9414-1D1B-B617-2846-70F4E9F1BD2B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1:52:16.410" v="38"/>
          <ac:picMkLst>
            <pc:docMk/>
            <pc:sldMk cId="3311041332" sldId="270"/>
            <ac:picMk id="9" creationId="{3F66DF97-9688-C2FD-6B8C-AED0AD25D98B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1:55:31.777" v="40"/>
          <ac:picMkLst>
            <pc:docMk/>
            <pc:sldMk cId="3311041332" sldId="270"/>
            <ac:picMk id="10" creationId="{94DA1C07-956F-AE12-5286-5521B27D8830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43:54.329" v="590" actId="1076"/>
          <ac:picMkLst>
            <pc:docMk/>
            <pc:sldMk cId="3311041332" sldId="270"/>
            <ac:picMk id="11" creationId="{A1312CAD-D0C9-4D8A-8F5E-8120057F0A43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2:10:22.296" v="163"/>
          <ac:picMkLst>
            <pc:docMk/>
            <pc:sldMk cId="3311041332" sldId="270"/>
            <ac:picMk id="12" creationId="{69AD755A-32EE-D3B7-A51B-D7FE55E1EB6D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1:59:26.739" v="53"/>
          <ac:picMkLst>
            <pc:docMk/>
            <pc:sldMk cId="3311041332" sldId="270"/>
            <ac:picMk id="13" creationId="{7E8AA083-B342-65D0-3B4F-FD91E9362E90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1:59:47.412" v="55"/>
          <ac:picMkLst>
            <pc:docMk/>
            <pc:sldMk cId="3311041332" sldId="270"/>
            <ac:picMk id="14" creationId="{B4CB33B2-B266-C12D-C5BC-DC97CAE9F843}"/>
          </ac:picMkLst>
        </pc:picChg>
        <pc:picChg chg="add mod modCrop">
          <ac:chgData name="Srilasya Dasari" userId="S::dasaris@duq.edu::ccdf48b7-4345-4278-a90c-7bd887b22eb2" providerId="AD" clId="Web-{4967485C-081E-9441-4375-F900E0D5A104}" dt="2024-11-01T02:53:45.012" v="699" actId="1076"/>
          <ac:picMkLst>
            <pc:docMk/>
            <pc:sldMk cId="3311041332" sldId="270"/>
            <ac:picMk id="18" creationId="{45DCEBE6-A8D1-3FB9-D08D-27E325E09BA7}"/>
          </ac:picMkLst>
        </pc:picChg>
        <pc:picChg chg="add mod modCrop">
          <ac:chgData name="Srilasya Dasari" userId="S::dasaris@duq.edu::ccdf48b7-4345-4278-a90c-7bd887b22eb2" providerId="AD" clId="Web-{4967485C-081E-9441-4375-F900E0D5A104}" dt="2024-11-01T02:53:26.308" v="696"/>
          <ac:picMkLst>
            <pc:docMk/>
            <pc:sldMk cId="3311041332" sldId="270"/>
            <ac:picMk id="19" creationId="{0F98E3FC-9902-D1BC-4B2B-3D8435BE4FE6}"/>
          </ac:picMkLst>
        </pc:picChg>
        <pc:picChg chg="add mod modCrop">
          <ac:chgData name="Srilasya Dasari" userId="S::dasaris@duq.edu::ccdf48b7-4345-4278-a90c-7bd887b22eb2" providerId="AD" clId="Web-{4967485C-081E-9441-4375-F900E0D5A104}" dt="2024-11-01T02:53:55.231" v="700" actId="1076"/>
          <ac:picMkLst>
            <pc:docMk/>
            <pc:sldMk cId="3311041332" sldId="270"/>
            <ac:picMk id="25" creationId="{DE15F301-08B3-995B-52DC-2BEE8F6DFBBB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48:00.729" v="670" actId="1076"/>
          <ac:picMkLst>
            <pc:docMk/>
            <pc:sldMk cId="3311041332" sldId="270"/>
            <ac:picMk id="32" creationId="{0BBED80E-0634-EC5D-E6D8-ACF433D6039A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25:19.271" v="332" actId="1076"/>
          <ac:picMkLst>
            <pc:docMk/>
            <pc:sldMk cId="3311041332" sldId="270"/>
            <ac:picMk id="35" creationId="{A55641E3-1B15-426A-58B5-329FA0276CD4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25:49.209" v="338" actId="1076"/>
          <ac:picMkLst>
            <pc:docMk/>
            <pc:sldMk cId="3311041332" sldId="270"/>
            <ac:picMk id="36" creationId="{66552545-22C7-1549-8587-B093CB0C24F2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2:43:04.874" v="581"/>
          <ac:picMkLst>
            <pc:docMk/>
            <pc:sldMk cId="3311041332" sldId="270"/>
            <ac:picMk id="38" creationId="{52A99022-C6BA-4013-F97A-EF4FA66FB88C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51:44.632" v="693" actId="1076"/>
          <ac:picMkLst>
            <pc:docMk/>
            <pc:sldMk cId="3311041332" sldId="270"/>
            <ac:picMk id="39" creationId="{A48D981B-4D11-85D7-6691-273BD86D9EEC}"/>
          </ac:picMkLst>
        </pc:picChg>
        <pc:picChg chg="add del mod">
          <ac:chgData name="Srilasya Dasari" userId="S::dasaris@duq.edu::ccdf48b7-4345-4278-a90c-7bd887b22eb2" providerId="AD" clId="Web-{4967485C-081E-9441-4375-F900E0D5A104}" dt="2024-11-01T02:29:28.718" v="378"/>
          <ac:picMkLst>
            <pc:docMk/>
            <pc:sldMk cId="3311041332" sldId="270"/>
            <ac:picMk id="44" creationId="{3887B1D2-261C-47D7-59A5-EC6E0A7EB232}"/>
          </ac:picMkLst>
        </pc:picChg>
        <pc:picChg chg="add mod">
          <ac:chgData name="Srilasya Dasari" userId="S::dasaris@duq.edu::ccdf48b7-4345-4278-a90c-7bd887b22eb2" providerId="AD" clId="Web-{4967485C-081E-9441-4375-F900E0D5A104}" dt="2024-11-01T02:52:20.040" v="694"/>
          <ac:picMkLst>
            <pc:docMk/>
            <pc:sldMk cId="3311041332" sldId="270"/>
            <ac:picMk id="58" creationId="{94655E57-8E8B-A56D-1C28-DC5679B6EBDF}"/>
          </ac:picMkLst>
        </pc:picChg>
        <pc:cxnChg chg="add mod">
          <ac:chgData name="Srilasya Dasari" userId="S::dasaris@duq.edu::ccdf48b7-4345-4278-a90c-7bd887b22eb2" providerId="AD" clId="Web-{4967485C-081E-9441-4375-F900E0D5A104}" dt="2024-11-01T02:48:00.714" v="669" actId="1076"/>
          <ac:cxnSpMkLst>
            <pc:docMk/>
            <pc:sldMk cId="3311041332" sldId="270"/>
            <ac:cxnSpMk id="31" creationId="{0B78087F-67BA-E74D-5266-A2F5096A44CE}"/>
          </ac:cxnSpMkLst>
        </pc:cxnChg>
        <pc:cxnChg chg="add del mod">
          <ac:chgData name="Srilasya Dasari" userId="S::dasaris@duq.edu::ccdf48b7-4345-4278-a90c-7bd887b22eb2" providerId="AD" clId="Web-{4967485C-081E-9441-4375-F900E0D5A104}" dt="2024-11-01T02:30:37.283" v="388"/>
          <ac:cxnSpMkLst>
            <pc:docMk/>
            <pc:sldMk cId="3311041332" sldId="270"/>
            <ac:cxnSpMk id="45" creationId="{6C3884D6-3C1C-23CC-5A3C-E7F4B2B76D0C}"/>
          </ac:cxnSpMkLst>
        </pc:cxnChg>
      </pc:sldChg>
    </pc:docChg>
  </pc:docChgLst>
  <pc:docChgLst>
    <pc:chgData name="Janay Giles" userId="S::gilesj1@duq.edu::51308b74-7a2a-48e7-9d1b-7e739e91cc7e" providerId="AD" clId="Web-{42330B9F-C86A-F950-A539-512A23015BB7}"/>
    <pc:docChg chg="modSld">
      <pc:chgData name="Janay Giles" userId="S::gilesj1@duq.edu::51308b74-7a2a-48e7-9d1b-7e739e91cc7e" providerId="AD" clId="Web-{42330B9F-C86A-F950-A539-512A23015BB7}" dt="2024-10-31T03:45:55.369" v="160" actId="1076"/>
      <pc:docMkLst>
        <pc:docMk/>
      </pc:docMkLst>
      <pc:sldChg chg="addSp delSp modSp">
        <pc:chgData name="Janay Giles" userId="S::gilesj1@duq.edu::51308b74-7a2a-48e7-9d1b-7e739e91cc7e" providerId="AD" clId="Web-{42330B9F-C86A-F950-A539-512A23015BB7}" dt="2024-10-31T03:45:55.369" v="160" actId="1076"/>
        <pc:sldMkLst>
          <pc:docMk/>
          <pc:sldMk cId="96488740" sldId="273"/>
        </pc:sldMkLst>
        <pc:spChg chg="mod">
          <ac:chgData name="Janay Giles" userId="S::gilesj1@duq.edu::51308b74-7a2a-48e7-9d1b-7e739e91cc7e" providerId="AD" clId="Web-{42330B9F-C86A-F950-A539-512A23015BB7}" dt="2024-10-31T03:45:21.697" v="158" actId="20577"/>
          <ac:spMkLst>
            <pc:docMk/>
            <pc:sldMk cId="96488740" sldId="273"/>
            <ac:spMk id="6" creationId="{D7D1A8DA-F030-504B-0E26-6201DBB31A14}"/>
          </ac:spMkLst>
        </pc:spChg>
        <pc:spChg chg="add mod">
          <ac:chgData name="Janay Giles" userId="S::gilesj1@duq.edu::51308b74-7a2a-48e7-9d1b-7e739e91cc7e" providerId="AD" clId="Web-{42330B9F-C86A-F950-A539-512A23015BB7}" dt="2024-10-31T03:15:59.739" v="88" actId="20577"/>
          <ac:spMkLst>
            <pc:docMk/>
            <pc:sldMk cId="96488740" sldId="273"/>
            <ac:spMk id="9" creationId="{8072C74E-AA51-2F83-CB7F-A673A33A4B8C}"/>
          </ac:spMkLst>
        </pc:spChg>
        <pc:spChg chg="add del">
          <ac:chgData name="Janay Giles" userId="S::gilesj1@duq.edu::51308b74-7a2a-48e7-9d1b-7e739e91cc7e" providerId="AD" clId="Web-{42330B9F-C86A-F950-A539-512A23015BB7}" dt="2024-10-31T03:12:38.254" v="50"/>
          <ac:spMkLst>
            <pc:docMk/>
            <pc:sldMk cId="96488740" sldId="273"/>
            <ac:spMk id="11" creationId="{89613271-4357-DABE-0DB2-9656541C4B15}"/>
          </ac:spMkLst>
        </pc:spChg>
        <pc:spChg chg="add del">
          <ac:chgData name="Janay Giles" userId="S::gilesj1@duq.edu::51308b74-7a2a-48e7-9d1b-7e739e91cc7e" providerId="AD" clId="Web-{42330B9F-C86A-F950-A539-512A23015BB7}" dt="2024-10-31T03:12:53.895" v="52"/>
          <ac:spMkLst>
            <pc:docMk/>
            <pc:sldMk cId="96488740" sldId="273"/>
            <ac:spMk id="13" creationId="{D88F8A3A-DC85-5BCF-34AD-9EB41D758DA9}"/>
          </ac:spMkLst>
        </pc:spChg>
        <pc:spChg chg="add mod ord">
          <ac:chgData name="Janay Giles" userId="S::gilesj1@duq.edu::51308b74-7a2a-48e7-9d1b-7e739e91cc7e" providerId="AD" clId="Web-{42330B9F-C86A-F950-A539-512A23015BB7}" dt="2024-10-31T03:15:11.489" v="81" actId="1076"/>
          <ac:spMkLst>
            <pc:docMk/>
            <pc:sldMk cId="96488740" sldId="273"/>
            <ac:spMk id="15" creationId="{CC31D2F3-8DA5-B8A7-A090-9598D3406A63}"/>
          </ac:spMkLst>
        </pc:spChg>
        <pc:spChg chg="add mod">
          <ac:chgData name="Janay Giles" userId="S::gilesj1@duq.edu::51308b74-7a2a-48e7-9d1b-7e739e91cc7e" providerId="AD" clId="Web-{42330B9F-C86A-F950-A539-512A23015BB7}" dt="2024-10-31T03:45:55.369" v="160" actId="1076"/>
          <ac:spMkLst>
            <pc:docMk/>
            <pc:sldMk cId="96488740" sldId="273"/>
            <ac:spMk id="17" creationId="{CE7970A3-7F7C-0AA9-4B7C-82B4B8C046AA}"/>
          </ac:spMkLst>
        </pc:spChg>
        <pc:spChg chg="add mod ord">
          <ac:chgData name="Janay Giles" userId="S::gilesj1@duq.edu::51308b74-7a2a-48e7-9d1b-7e739e91cc7e" providerId="AD" clId="Web-{42330B9F-C86A-F950-A539-512A23015BB7}" dt="2024-10-31T03:36:39.555" v="124" actId="14100"/>
          <ac:spMkLst>
            <pc:docMk/>
            <pc:sldMk cId="96488740" sldId="273"/>
            <ac:spMk id="19" creationId="{BCF9F346-D364-AA1E-5F66-5843D0564F91}"/>
          </ac:spMkLst>
        </pc:spChg>
        <pc:picChg chg="add mod ord">
          <ac:chgData name="Janay Giles" userId="S::gilesj1@duq.edu::51308b74-7a2a-48e7-9d1b-7e739e91cc7e" providerId="AD" clId="Web-{42330B9F-C86A-F950-A539-512A23015BB7}" dt="2024-10-31T03:15:22.286" v="83" actId="688"/>
          <ac:picMkLst>
            <pc:docMk/>
            <pc:sldMk cId="96488740" sldId="273"/>
            <ac:picMk id="4" creationId="{27540271-854F-5C07-EBD1-22BA2DDD29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F0CFB-7953-4ED2-BF5F-D509690C3A41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CA35C-2928-495F-B353-4E1BC6AF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4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Harrison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A35C-2928-495F-B353-4E1BC6AFC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Harrison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A35C-2928-495F-B353-4E1BC6AFC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Harrison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A35C-2928-495F-B353-4E1BC6AFC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7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A35C-2928-495F-B353-4E1BC6AFC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A35C-2928-495F-B353-4E1BC6AFC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93C5-ECA2-D040-AE63-851D7D814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CBBEA-C230-0D8E-0DAB-E5A04194A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3A509-26D6-25F4-C3BF-944A7700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A69FD-BBB2-400F-81DB-C51F62D2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3A25-F6C3-1A40-4C78-AC8BE1CE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DF2D-6AB9-1FFE-319D-C257722A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C39CD-280E-286D-1362-26354AB6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2589-CA74-547D-AE7B-072A5A71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E53A3-1238-59B9-7BD9-E10237B3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DA72D-F9EE-BDAB-E87D-986A7AC4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323E1-9834-951B-4724-6F6B6D2CD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9A416-0955-9ADC-E278-423C7BB20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773F-DDAE-D87B-C187-ADF5A35B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E86B-0090-38C1-CC8C-19330C09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AE2B7-0518-15EB-B08E-91695D7A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3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1B05-7C2B-565D-AE21-2315989D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E38A-07F6-0DB0-A5F1-53520782A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280D-AC3D-7D2B-A5AF-718A89B7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8336-4E92-DDB2-7092-0E5C84E2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FCE06-B347-1AC6-5FD8-FFF4B18B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9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5A74-1356-EDDD-904F-E6E72F0D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55B23-20E6-C2CC-C923-86EB525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FA21C-B793-127F-4B72-C7F09526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D9CE-D622-6118-318F-FC576503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042-EB8E-AB55-DF3B-D5A6338B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260-CDA7-69C8-4251-264486EA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9BB77-8414-15DA-C1E3-CC8E33094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5FF6-18F8-86A7-44BD-C09AA1A85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316D2-E896-DEF3-C14C-BEFBB2CE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A7645-4BD5-EB6E-CD7F-7E7125FC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071AB-5C5A-8732-45C6-BCA1B6C8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870E-88D2-5A63-0D40-9670BA78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17C83-1171-AC80-EE01-5CF7B89E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2A44F-F22A-48D0-6F78-04C4ABA0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D88BA-267C-50BB-5C9E-616D0CF25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B104C-66ED-1562-1379-669F0BA8D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03C5F-127B-C2C8-5ECF-710DEDC5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C211E-81A1-8350-9B5F-F929E6D2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41A22-4438-4416-AB5A-AA733EC8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0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16A6-61CD-58BA-42A1-6BDBFE8B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E125A-AC98-DA50-821D-24C1A0B2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C7206-6E4B-3A22-6E08-6E4A0CFB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BADFC-50F4-C3C2-CA70-649AC21E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66B47-5568-305C-EA24-E0FAD2C5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B69E9-C6B3-F3CC-E431-C00177DC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3672-FF12-CEBA-F9A4-B0136E62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3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3321-E68D-6FA4-4132-2F1A299EC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789B-25E1-96C8-1D74-8F466A2D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52D0C-29A5-B7D3-DF01-429122162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75CE1-BF25-81A0-F05B-1A4C6A8A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7C1F-42EF-C7E2-12E4-DB1A2645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C7F47-0E10-53BF-CEA1-91C51639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F07E-E965-1FA0-AF11-4495F9E8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9C3DA-E405-D21F-C433-0BD55E941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3220-16AF-60CE-FAE4-2C96695F2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6508A-FC41-3DFC-18A6-44A234DC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F6F5A-43D0-C64F-6D24-70EE3B27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5826-650B-0683-34E6-2C6396AF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9DA7C-34C7-0BDF-FEEF-9A126C01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6EA8-CACF-6B50-AB54-B6481D50C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45432-DFEB-2E90-B4FD-60E7AD933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FA42D-1F3F-4A42-A5B7-91D942DE077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131C4-2A83-00CD-E971-64E1C9EF5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8837B-E9DD-2B0F-F92A-5BFACF1BB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4E694-071C-4B14-AAD5-317C42EF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jpe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1FD0E4-7B67-2A8B-5C59-AED95E9CB99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BA0C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930B5-80E6-4BC0-C2A5-7DA7FA553B9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with a lion and a bird&#10;&#10;Description automatically generated">
            <a:extLst>
              <a:ext uri="{FF2B5EF4-FFF2-40B4-BE49-F238E27FC236}">
                <a16:creationId xmlns:a16="http://schemas.microsoft.com/office/drawing/2014/main" id="{E646AAE8-921D-5012-6766-AABE3A49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D07D3-DEB1-21EC-F4E9-22DF995303FF}"/>
              </a:ext>
            </a:extLst>
          </p:cNvPr>
          <p:cNvSpPr txBox="1"/>
          <p:nvPr/>
        </p:nvSpPr>
        <p:spPr>
          <a:xfrm>
            <a:off x="9697720" y="631420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rgbClr val="CCECFF"/>
                </a:solidFill>
              </a:rPr>
              <a:t>Annapurna Chitta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47632-9F46-7A55-54FD-80820D4E09C6}"/>
              </a:ext>
            </a:extLst>
          </p:cNvPr>
          <p:cNvSpPr txBox="1"/>
          <p:nvPr/>
        </p:nvSpPr>
        <p:spPr>
          <a:xfrm>
            <a:off x="1275080" y="2459504"/>
            <a:ext cx="964184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0" b="1">
                <a:solidFill>
                  <a:schemeClr val="bg1"/>
                </a:solidFill>
              </a:rPr>
              <a:t>DDMC 2024</a:t>
            </a:r>
          </a:p>
        </p:txBody>
      </p:sp>
    </p:spTree>
    <p:extLst>
      <p:ext uri="{BB962C8B-B14F-4D97-AF65-F5344CB8AC3E}">
        <p14:creationId xmlns:p14="http://schemas.microsoft.com/office/powerpoint/2010/main" val="370328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A8F6"/>
            </a:gs>
            <a:gs pos="42000">
              <a:schemeClr val="accent1">
                <a:lumMod val="45000"/>
                <a:lumOff val="55000"/>
              </a:schemeClr>
            </a:gs>
            <a:gs pos="75000">
              <a:srgbClr val="CCECFF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B62DF-6B79-EBA1-1F0B-75072DC9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D020E-AA04-782C-0FBD-6DDF96DC4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767" y="2397827"/>
            <a:ext cx="2538984" cy="35266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1600">
                <a:latin typeface="Arial Rounded MT Bold" panose="020F0704030504030204" pitchFamily="34" charset="0"/>
                <a:cs typeface="Times New Roman" panose="02020603050405020304" pitchFamily="18" charset="0"/>
              </a:rPr>
              <a:t>Unified Payment Interface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BA45F6-D4FB-C860-18A5-BE6015CDC97D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B966B-98D7-B98F-4A1F-73017BE0005D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head with a chip in it&#10;&#10;Description automatically generated">
            <a:extLst>
              <a:ext uri="{FF2B5EF4-FFF2-40B4-BE49-F238E27FC236}">
                <a16:creationId xmlns:a16="http://schemas.microsoft.com/office/drawing/2014/main" id="{6FE9AE1B-8143-7CF3-7C42-555FFCADE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87" y="5531944"/>
            <a:ext cx="630936" cy="6309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D2B37B-EEB2-6AF6-7F98-A3CC20B3F404}"/>
              </a:ext>
            </a:extLst>
          </p:cNvPr>
          <p:cNvSpPr txBox="1"/>
          <p:nvPr/>
        </p:nvSpPr>
        <p:spPr>
          <a:xfrm>
            <a:off x="4827593" y="5517059"/>
            <a:ext cx="314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 Rounded MT Bold" panose="020F0704030504030204" pitchFamily="34" charset="0"/>
                <a:cs typeface="Times New Roman" panose="02020603050405020304" pitchFamily="18" charset="0"/>
              </a:rPr>
              <a:t>Simplify with AI</a:t>
            </a:r>
          </a:p>
        </p:txBody>
      </p:sp>
      <p:pic>
        <p:nvPicPr>
          <p:cNvPr id="28" name="Picture 27" descr="A group of people sitting on a stack of books&#10;&#10;Description automatically generated">
            <a:extLst>
              <a:ext uri="{FF2B5EF4-FFF2-40B4-BE49-F238E27FC236}">
                <a16:creationId xmlns:a16="http://schemas.microsoft.com/office/drawing/2014/main" id="{DE27A041-B8A1-56C7-10F8-F9A93CA0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r="12738"/>
          <a:stretch/>
        </p:blipFill>
        <p:spPr>
          <a:xfrm>
            <a:off x="1348747" y="1845168"/>
            <a:ext cx="640080" cy="627530"/>
          </a:xfrm>
          <a:prstGeom prst="flowChartConnector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96F31E-E0C6-8BCF-C8F9-C541F33CAC83}"/>
              </a:ext>
            </a:extLst>
          </p:cNvPr>
          <p:cNvSpPr txBox="1"/>
          <p:nvPr/>
        </p:nvSpPr>
        <p:spPr>
          <a:xfrm>
            <a:off x="620582" y="2558689"/>
            <a:ext cx="2399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>
                <a:latin typeface="Arial Rounded MT Bold" panose="020F0704030504030204" pitchFamily="34" charset="0"/>
                <a:cs typeface="Times New Roman" panose="02020603050405020304" pitchFamily="18" charset="0"/>
              </a:rPr>
              <a:t>Empower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8CE57-F85A-647D-3F52-41C917E7DD84}"/>
              </a:ext>
            </a:extLst>
          </p:cNvPr>
          <p:cNvSpPr txBox="1"/>
          <p:nvPr/>
        </p:nvSpPr>
        <p:spPr>
          <a:xfrm>
            <a:off x="-322890" y="2805926"/>
            <a:ext cx="4700770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Incentivize digital transactions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For unrepresented/ underprivileged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The trio for financial literacy</a:t>
            </a:r>
          </a:p>
          <a:p>
            <a:pPr lvl="1">
              <a:lnSpc>
                <a:spcPct val="150000"/>
              </a:lnSpc>
            </a:pPr>
            <a:r>
              <a:rPr lang="en-US" sz="1400"/>
              <a:t>	(Government agencies, banks and Community ), outreach and engagement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Dedicated financial programs and accounts-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Lesser stringent identification processes</a:t>
            </a:r>
          </a:p>
        </p:txBody>
      </p:sp>
      <p:pic>
        <p:nvPicPr>
          <p:cNvPr id="32" name="Picture 31" descr="A circle of different colored icons&#10;&#10;Description automatically generated">
            <a:extLst>
              <a:ext uri="{FF2B5EF4-FFF2-40B4-BE49-F238E27FC236}">
                <a16:creationId xmlns:a16="http://schemas.microsoft.com/office/drawing/2014/main" id="{990FBAE5-FC1B-0102-EEF1-AC0DFFAFF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75" y="1686641"/>
            <a:ext cx="630998" cy="630998"/>
          </a:xfrm>
          <a:prstGeom prst="flowChartConnector">
            <a:avLst/>
          </a:prstGeom>
        </p:spPr>
      </p:pic>
      <p:pic>
        <p:nvPicPr>
          <p:cNvPr id="38" name="Picture 37" descr="A cartoon of a person standing next to a pink phone&#10;&#10;Description automatically generated">
            <a:extLst>
              <a:ext uri="{FF2B5EF4-FFF2-40B4-BE49-F238E27FC236}">
                <a16:creationId xmlns:a16="http://schemas.microsoft.com/office/drawing/2014/main" id="{0173E750-951E-FFA9-3447-4FBB86E6E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87" y="3858901"/>
            <a:ext cx="1030985" cy="1097139"/>
          </a:xfrm>
          <a:prstGeom prst="rect">
            <a:avLst/>
          </a:prstGeom>
        </p:spPr>
      </p:pic>
      <p:pic>
        <p:nvPicPr>
          <p:cNvPr id="40" name="Picture 39" descr="A close-up of a social security card&#10;&#10;Description automatically generated">
            <a:extLst>
              <a:ext uri="{FF2B5EF4-FFF2-40B4-BE49-F238E27FC236}">
                <a16:creationId xmlns:a16="http://schemas.microsoft.com/office/drawing/2014/main" id="{CCC5F69D-2484-FB52-1304-7D1EF2BAD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3" t="9007" r="14891" b="18636"/>
          <a:stretch/>
        </p:blipFill>
        <p:spPr>
          <a:xfrm>
            <a:off x="9224773" y="2761689"/>
            <a:ext cx="1194515" cy="754954"/>
          </a:xfrm>
          <a:prstGeom prst="rect">
            <a:avLst/>
          </a:prstGeom>
        </p:spPr>
      </p:pic>
      <p:pic>
        <p:nvPicPr>
          <p:cNvPr id="42" name="Picture 41" descr="A bank building with columns and dollar signs&#10;&#10;Description automatically generated">
            <a:extLst>
              <a:ext uri="{FF2B5EF4-FFF2-40B4-BE49-F238E27FC236}">
                <a16:creationId xmlns:a16="http://schemas.microsoft.com/office/drawing/2014/main" id="{599AF88D-B398-C2F0-F03A-47B85F2B1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48" y="3972207"/>
            <a:ext cx="1151236" cy="766619"/>
          </a:xfrm>
          <a:prstGeom prst="rect">
            <a:avLst/>
          </a:prstGeom>
        </p:spPr>
      </p:pic>
      <p:sp>
        <p:nvSpPr>
          <p:cNvPr id="43" name="Arrow: Left-Right-Up 42">
            <a:extLst>
              <a:ext uri="{FF2B5EF4-FFF2-40B4-BE49-F238E27FC236}">
                <a16:creationId xmlns:a16="http://schemas.microsoft.com/office/drawing/2014/main" id="{6C6F94F3-EE4E-7E49-2E40-408167DCD839}"/>
              </a:ext>
            </a:extLst>
          </p:cNvPr>
          <p:cNvSpPr/>
          <p:nvPr/>
        </p:nvSpPr>
        <p:spPr>
          <a:xfrm flipH="1">
            <a:off x="9077640" y="3611467"/>
            <a:ext cx="1488779" cy="983514"/>
          </a:xfrm>
          <a:prstGeom prst="leftRightUpArrow">
            <a:avLst>
              <a:gd name="adj1" fmla="val 13844"/>
              <a:gd name="adj2" fmla="val 21281"/>
              <a:gd name="adj3" fmla="val 194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hand holding a light bulb&#10;&#10;Description automatically generated">
            <a:extLst>
              <a:ext uri="{FF2B5EF4-FFF2-40B4-BE49-F238E27FC236}">
                <a16:creationId xmlns:a16="http://schemas.microsoft.com/office/drawing/2014/main" id="{D8672D83-8802-D744-3E42-A0BD22CB2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69" y="1686641"/>
            <a:ext cx="4544479" cy="340835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93FBCCB-5549-5229-389E-DB10351E7EFF}"/>
              </a:ext>
            </a:extLst>
          </p:cNvPr>
          <p:cNvSpPr txBox="1"/>
          <p:nvPr/>
        </p:nvSpPr>
        <p:spPr>
          <a:xfrm>
            <a:off x="4581961" y="859940"/>
            <a:ext cx="367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+mj-lt"/>
                <a:ea typeface="+mj-ea"/>
                <a:cs typeface="+mj-cs"/>
              </a:rPr>
              <a:t>The Solution</a:t>
            </a:r>
          </a:p>
        </p:txBody>
      </p:sp>
      <p:pic>
        <p:nvPicPr>
          <p:cNvPr id="50" name="Picture 49" descr="A gold medal with a star and ribbons&#10;&#10;Description automatically generated">
            <a:extLst>
              <a:ext uri="{FF2B5EF4-FFF2-40B4-BE49-F238E27FC236}">
                <a16:creationId xmlns:a16="http://schemas.microsoft.com/office/drawing/2014/main" id="{B4EA6D8F-8583-0FC1-300C-8E70F1399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13" y="1006929"/>
            <a:ext cx="429310" cy="4293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94C0BB-092B-DF0C-7443-AA4FC10FFEF2}"/>
              </a:ext>
            </a:extLst>
          </p:cNvPr>
          <p:cNvSpPr txBox="1"/>
          <p:nvPr/>
        </p:nvSpPr>
        <p:spPr>
          <a:xfrm>
            <a:off x="8795805" y="4861750"/>
            <a:ext cx="3630168" cy="1327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/>
              <a:t>Convenience</a:t>
            </a:r>
          </a:p>
          <a:p>
            <a:pPr>
              <a:lnSpc>
                <a:spcPct val="200000"/>
              </a:lnSpc>
            </a:pPr>
            <a:r>
              <a:rPr lang="en-US" sz="1400"/>
              <a:t>Reduced cash transactions</a:t>
            </a:r>
          </a:p>
          <a:p>
            <a:pPr>
              <a:lnSpc>
                <a:spcPct val="200000"/>
              </a:lnSpc>
            </a:pPr>
            <a:r>
              <a:rPr lang="en-US" sz="1400"/>
              <a:t>Reducing Fraud and laundering</a:t>
            </a:r>
          </a:p>
        </p:txBody>
      </p:sp>
      <p:pic>
        <p:nvPicPr>
          <p:cNvPr id="53" name="Picture 52" descr="A yellow coin with a dollar sign&#10;&#10;Description automatically generated">
            <a:extLst>
              <a:ext uri="{FF2B5EF4-FFF2-40B4-BE49-F238E27FC236}">
                <a16:creationId xmlns:a16="http://schemas.microsoft.com/office/drawing/2014/main" id="{71DE1B0F-3077-554D-7C42-E3871868D5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19" y="5007170"/>
            <a:ext cx="338044" cy="338044"/>
          </a:xfrm>
          <a:prstGeom prst="rect">
            <a:avLst/>
          </a:prstGeom>
        </p:spPr>
      </p:pic>
      <p:pic>
        <p:nvPicPr>
          <p:cNvPr id="54" name="Picture 53" descr="A yellow coin with a dollar sign&#10;&#10;Description automatically generated">
            <a:extLst>
              <a:ext uri="{FF2B5EF4-FFF2-40B4-BE49-F238E27FC236}">
                <a16:creationId xmlns:a16="http://schemas.microsoft.com/office/drawing/2014/main" id="{D2CBD3AB-B35E-7A1F-B0AB-4170C67A7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61" y="5416003"/>
            <a:ext cx="338044" cy="338044"/>
          </a:xfrm>
          <a:prstGeom prst="rect">
            <a:avLst/>
          </a:prstGeom>
        </p:spPr>
      </p:pic>
      <p:pic>
        <p:nvPicPr>
          <p:cNvPr id="55" name="Picture 54" descr="A yellow coin with a dollar sign&#10;&#10;Description automatically generated">
            <a:extLst>
              <a:ext uri="{FF2B5EF4-FFF2-40B4-BE49-F238E27FC236}">
                <a16:creationId xmlns:a16="http://schemas.microsoft.com/office/drawing/2014/main" id="{A2676C7C-2FD8-0C6A-9DFA-045C57BB95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67" y="5824836"/>
            <a:ext cx="338044" cy="3380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863C860-8D47-280F-6324-FA19503C400E}"/>
              </a:ext>
            </a:extLst>
          </p:cNvPr>
          <p:cNvSpPr txBox="1"/>
          <p:nvPr/>
        </p:nvSpPr>
        <p:spPr>
          <a:xfrm>
            <a:off x="4398872" y="5777796"/>
            <a:ext cx="3756837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50000"/>
              </a:lnSpc>
              <a:buNone/>
            </a:pPr>
            <a:r>
              <a:rPr lang="en-US" sz="1400"/>
              <a:t>Increased availability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/>
              <a:t>Easier navigation through systems</a:t>
            </a:r>
          </a:p>
        </p:txBody>
      </p:sp>
    </p:spTree>
    <p:extLst>
      <p:ext uri="{BB962C8B-B14F-4D97-AF65-F5344CB8AC3E}">
        <p14:creationId xmlns:p14="http://schemas.microsoft.com/office/powerpoint/2010/main" val="2122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A8F6"/>
            </a:gs>
            <a:gs pos="42000">
              <a:schemeClr val="accent1">
                <a:lumMod val="45000"/>
                <a:lumOff val="55000"/>
              </a:schemeClr>
            </a:gs>
            <a:gs pos="75000">
              <a:srgbClr val="CCECFF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0FCB6-7C29-3C1D-7C5A-21E79A1F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573D63-AA16-C2F2-9876-F3AA2F0EB69B}"/>
              </a:ext>
            </a:extLst>
          </p:cNvPr>
          <p:cNvCxnSpPr>
            <a:cxnSpLocks/>
          </p:cNvCxnSpPr>
          <p:nvPr/>
        </p:nvCxnSpPr>
        <p:spPr>
          <a:xfrm>
            <a:off x="6065654" y="3476756"/>
            <a:ext cx="0" cy="537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06CD9DF-09FC-EE93-9B0C-AFEEFF7CB98B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4522CA-411A-59DA-7A07-5804DC2E3589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pic>
        <p:nvPicPr>
          <p:cNvPr id="61" name="Picture 60" descr="A building with columns and a book&#10;&#10;Description automatically generated">
            <a:extLst>
              <a:ext uri="{FF2B5EF4-FFF2-40B4-BE49-F238E27FC236}">
                <a16:creationId xmlns:a16="http://schemas.microsoft.com/office/drawing/2014/main" id="{F7C7D487-6C36-7889-629D-544128093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0" y="551654"/>
            <a:ext cx="3007360" cy="3007360"/>
          </a:xfrm>
          <a:prstGeom prst="flowChartConnecto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 descr="A cartoon of a child writing on a book&#10;&#10;Description automatically generated">
            <a:extLst>
              <a:ext uri="{FF2B5EF4-FFF2-40B4-BE49-F238E27FC236}">
                <a16:creationId xmlns:a16="http://schemas.microsoft.com/office/drawing/2014/main" id="{6ABBF2E8-5664-5A9D-6B52-4D1A6EDD0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93" y="2307596"/>
            <a:ext cx="1826256" cy="1826256"/>
          </a:xfrm>
          <a:prstGeom prst="flowChartConnector">
            <a:avLst/>
          </a:prstGeom>
          <a:ln w="76200">
            <a:solidFill>
              <a:srgbClr val="15608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Picture 74" descr="A light bulb with a thumb up&#10;&#10;Description automatically generated">
            <a:extLst>
              <a:ext uri="{FF2B5EF4-FFF2-40B4-BE49-F238E27FC236}">
                <a16:creationId xmlns:a16="http://schemas.microsoft.com/office/drawing/2014/main" id="{F0AB28B0-FFFD-60C2-3F81-BC4419A68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1" y="2354214"/>
            <a:ext cx="1826256" cy="1826256"/>
          </a:xfrm>
          <a:prstGeom prst="flowChartConnector">
            <a:avLst/>
          </a:prstGeom>
          <a:ln w="76200">
            <a:solidFill>
              <a:srgbClr val="15608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593FBE-04ED-89E4-D644-E579083435D0}"/>
              </a:ext>
            </a:extLst>
          </p:cNvPr>
          <p:cNvCxnSpPr/>
          <p:nvPr/>
        </p:nvCxnSpPr>
        <p:spPr>
          <a:xfrm flipH="1">
            <a:off x="3434080" y="2194560"/>
            <a:ext cx="1036320" cy="35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D93D70-427C-C01D-BBD7-2907980B6A32}"/>
              </a:ext>
            </a:extLst>
          </p:cNvPr>
          <p:cNvCxnSpPr>
            <a:cxnSpLocks/>
          </p:cNvCxnSpPr>
          <p:nvPr/>
        </p:nvCxnSpPr>
        <p:spPr>
          <a:xfrm>
            <a:off x="7686966" y="2191511"/>
            <a:ext cx="1033272" cy="356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Arrow: Pentagon 84">
            <a:extLst>
              <a:ext uri="{FF2B5EF4-FFF2-40B4-BE49-F238E27FC236}">
                <a16:creationId xmlns:a16="http://schemas.microsoft.com/office/drawing/2014/main" id="{A3BB0528-9627-0095-0229-0D755A050174}"/>
              </a:ext>
            </a:extLst>
          </p:cNvPr>
          <p:cNvSpPr/>
          <p:nvPr/>
        </p:nvSpPr>
        <p:spPr>
          <a:xfrm>
            <a:off x="-1" y="551654"/>
            <a:ext cx="3526749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6EC0BD3-4554-F6C0-C204-F091BBC00D5A}"/>
              </a:ext>
            </a:extLst>
          </p:cNvPr>
          <p:cNvGrpSpPr/>
          <p:nvPr/>
        </p:nvGrpSpPr>
        <p:grpSpPr>
          <a:xfrm>
            <a:off x="10005174" y="5217530"/>
            <a:ext cx="2567595" cy="969910"/>
            <a:chOff x="10005174" y="5034650"/>
            <a:chExt cx="2567595" cy="969910"/>
          </a:xfrm>
        </p:grpSpPr>
        <p:sp>
          <p:nvSpPr>
            <p:cNvPr id="86" name="Arrow: Chevron 85">
              <a:extLst>
                <a:ext uri="{FF2B5EF4-FFF2-40B4-BE49-F238E27FC236}">
                  <a16:creationId xmlns:a16="http://schemas.microsoft.com/office/drawing/2014/main" id="{414067CC-8DD7-4BBF-2143-0A26A6D31844}"/>
                </a:ext>
              </a:extLst>
            </p:cNvPr>
            <p:cNvSpPr/>
            <p:nvPr/>
          </p:nvSpPr>
          <p:spPr>
            <a:xfrm flipH="1">
              <a:off x="10617199" y="5034650"/>
              <a:ext cx="731520" cy="969910"/>
            </a:xfrm>
            <a:prstGeom prst="chevron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Arrow: Chevron 86">
              <a:extLst>
                <a:ext uri="{FF2B5EF4-FFF2-40B4-BE49-F238E27FC236}">
                  <a16:creationId xmlns:a16="http://schemas.microsoft.com/office/drawing/2014/main" id="{82E4C71B-3D74-B118-C70D-98A4EEB0832A}"/>
                </a:ext>
              </a:extLst>
            </p:cNvPr>
            <p:cNvSpPr/>
            <p:nvPr/>
          </p:nvSpPr>
          <p:spPr>
            <a:xfrm flipH="1">
              <a:off x="10005174" y="5034650"/>
              <a:ext cx="731520" cy="969910"/>
            </a:xfrm>
            <a:prstGeom prst="chevron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9CFFA14B-7103-C165-8EF9-8B4D62634108}"/>
                </a:ext>
              </a:extLst>
            </p:cNvPr>
            <p:cNvSpPr/>
            <p:nvPr/>
          </p:nvSpPr>
          <p:spPr>
            <a:xfrm flipH="1">
              <a:off x="11229224" y="5034650"/>
              <a:ext cx="731520" cy="969910"/>
            </a:xfrm>
            <a:prstGeom prst="chevron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Arrow: Chevron 88">
              <a:extLst>
                <a:ext uri="{FF2B5EF4-FFF2-40B4-BE49-F238E27FC236}">
                  <a16:creationId xmlns:a16="http://schemas.microsoft.com/office/drawing/2014/main" id="{DE0C61DA-C2C9-B11B-A7CA-8B4A38F153A5}"/>
                </a:ext>
              </a:extLst>
            </p:cNvPr>
            <p:cNvSpPr/>
            <p:nvPr/>
          </p:nvSpPr>
          <p:spPr>
            <a:xfrm flipH="1">
              <a:off x="11841249" y="5034650"/>
              <a:ext cx="731520" cy="969910"/>
            </a:xfrm>
            <a:prstGeom prst="chevron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904B336-7CE1-6171-A682-0AC7781D00E3}"/>
              </a:ext>
            </a:extLst>
          </p:cNvPr>
          <p:cNvSpPr txBox="1"/>
          <p:nvPr/>
        </p:nvSpPr>
        <p:spPr>
          <a:xfrm>
            <a:off x="805566" y="675496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518F2C-FA6E-0E0E-D7B4-E1575EA7E39C}"/>
              </a:ext>
            </a:extLst>
          </p:cNvPr>
          <p:cNvSpPr txBox="1"/>
          <p:nvPr/>
        </p:nvSpPr>
        <p:spPr>
          <a:xfrm>
            <a:off x="1506181" y="4257056"/>
            <a:ext cx="22148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 Rounded MT Bold"/>
              </a:rPr>
              <a:t>Understanding Banks over years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FE55EA9-FF83-C126-5315-0DBDF3118D0F}"/>
              </a:ext>
            </a:extLst>
          </p:cNvPr>
          <p:cNvSpPr txBox="1"/>
          <p:nvPr/>
        </p:nvSpPr>
        <p:spPr>
          <a:xfrm>
            <a:off x="4927667" y="6258840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 Rounded MT Bold" panose="020F0704030504030204" pitchFamily="34" charset="0"/>
              </a:rPr>
              <a:t>Impact Analysis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420F5B-4D45-BEDA-4EEE-83E67518099E}"/>
              </a:ext>
            </a:extLst>
          </p:cNvPr>
          <p:cNvSpPr txBox="1"/>
          <p:nvPr/>
        </p:nvSpPr>
        <p:spPr>
          <a:xfrm>
            <a:off x="8470939" y="4332509"/>
            <a:ext cx="221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 Rounded MT Bold" panose="020F0704030504030204" pitchFamily="34" charset="0"/>
              </a:rPr>
              <a:t>Strategies for Optimization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DA7CAEA-AB2B-1301-709F-CB0F9ECCC521}"/>
              </a:ext>
            </a:extLst>
          </p:cNvPr>
          <p:cNvGrpSpPr/>
          <p:nvPr/>
        </p:nvGrpSpPr>
        <p:grpSpPr>
          <a:xfrm>
            <a:off x="4244560" y="3720019"/>
            <a:ext cx="4393260" cy="2549573"/>
            <a:chOff x="4244560" y="3720019"/>
            <a:chExt cx="4393260" cy="254957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EAA6F81-0FB1-EA53-D31F-BE67890DF330}"/>
                </a:ext>
              </a:extLst>
            </p:cNvPr>
            <p:cNvGrpSpPr/>
            <p:nvPr/>
          </p:nvGrpSpPr>
          <p:grpSpPr>
            <a:xfrm>
              <a:off x="4624821" y="3720019"/>
              <a:ext cx="2918150" cy="2549573"/>
              <a:chOff x="4624821" y="3564571"/>
              <a:chExt cx="2918150" cy="254957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63" name="Picture 62" descr="A book with a magnifying glass and a rose&#10;&#10;Description automatically generated">
                <a:extLst>
                  <a:ext uri="{FF2B5EF4-FFF2-40B4-BE49-F238E27FC236}">
                    <a16:creationId xmlns:a16="http://schemas.microsoft.com/office/drawing/2014/main" id="{CC1FBC44-D845-DFFA-B7FE-C92B05A8C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3318">
                <a:off x="4624821" y="3665238"/>
                <a:ext cx="763108" cy="763108"/>
              </a:xfrm>
              <a:prstGeom prst="flowChartConnector">
                <a:avLst/>
              </a:prstGeom>
              <a:ln>
                <a:solidFill>
                  <a:srgbClr val="C00000"/>
                </a:solidFill>
              </a:ln>
            </p:spPr>
          </p:pic>
          <p:pic>
            <p:nvPicPr>
              <p:cNvPr id="67" name="Picture 66" descr="A diagram with arrows and a dollar sign&#10;&#10;Description automatically generated">
                <a:extLst>
                  <a:ext uri="{FF2B5EF4-FFF2-40B4-BE49-F238E27FC236}">
                    <a16:creationId xmlns:a16="http://schemas.microsoft.com/office/drawing/2014/main" id="{E66543CA-7E86-C3DD-4CD1-201BA6B77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0880" y="4006071"/>
                <a:ext cx="1508454" cy="1508454"/>
              </a:xfrm>
              <a:prstGeom prst="flowChartConnector">
                <a:avLst/>
              </a:prstGeom>
              <a:ln w="76200">
                <a:solidFill>
                  <a:srgbClr val="156082"/>
                </a:solidFill>
              </a:ln>
            </p:spPr>
          </p:pic>
          <p:pic>
            <p:nvPicPr>
              <p:cNvPr id="69" name="Picture 68" descr="A group of people in a circle&#10;&#10;Description automatically generated">
                <a:extLst>
                  <a:ext uri="{FF2B5EF4-FFF2-40B4-BE49-F238E27FC236}">
                    <a16:creationId xmlns:a16="http://schemas.microsoft.com/office/drawing/2014/main" id="{B0A839D9-A73C-1F27-5455-C3A8FA319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8855" y="5223244"/>
                <a:ext cx="890899" cy="890899"/>
              </a:xfrm>
              <a:prstGeom prst="flowChartConnector">
                <a:avLst/>
              </a:prstGeom>
              <a:ln>
                <a:solidFill>
                  <a:srgbClr val="C00000"/>
                </a:solidFill>
              </a:ln>
            </p:spPr>
          </p:pic>
          <p:pic>
            <p:nvPicPr>
              <p:cNvPr id="71" name="Picture 70" descr="A building with columns and a door&#10;&#10;Description automatically generated">
                <a:extLst>
                  <a:ext uri="{FF2B5EF4-FFF2-40B4-BE49-F238E27FC236}">
                    <a16:creationId xmlns:a16="http://schemas.microsoft.com/office/drawing/2014/main" id="{5B12AA4F-F6B7-CBE5-8E3B-2106C1D81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8" t="-1736" r="16517" b="1736"/>
              <a:stretch/>
            </p:blipFill>
            <p:spPr>
              <a:xfrm>
                <a:off x="6506111" y="5223245"/>
                <a:ext cx="895248" cy="890899"/>
              </a:xfrm>
              <a:prstGeom prst="flowChartConnector">
                <a:avLst/>
              </a:prstGeom>
              <a:ln>
                <a:solidFill>
                  <a:srgbClr val="C00000"/>
                </a:solidFill>
              </a:ln>
            </p:spPr>
          </p:pic>
          <p:pic>
            <p:nvPicPr>
              <p:cNvPr id="73" name="Picture 72" descr="A yellow circle with a blue building in it&#10;&#10;Description automatically generated">
                <a:extLst>
                  <a:ext uri="{FF2B5EF4-FFF2-40B4-BE49-F238E27FC236}">
                    <a16:creationId xmlns:a16="http://schemas.microsoft.com/office/drawing/2014/main" id="{42B13292-3E66-7602-40BC-2DA49620F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7723" y="3564571"/>
                <a:ext cx="895248" cy="895248"/>
              </a:xfrm>
              <a:prstGeom prst="flowChartConnector">
                <a:avLst/>
              </a:prstGeom>
              <a:ln>
                <a:solidFill>
                  <a:srgbClr val="C00000"/>
                </a:solidFill>
              </a:ln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9FABCA-6CE5-3BC3-C4F5-E629E5231123}"/>
                </a:ext>
              </a:extLst>
            </p:cNvPr>
            <p:cNvSpPr txBox="1"/>
            <p:nvPr/>
          </p:nvSpPr>
          <p:spPr>
            <a:xfrm>
              <a:off x="4581969" y="4615267"/>
              <a:ext cx="6989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History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C699CBC-9AA7-6D40-8A3F-6D4505F9F30E}"/>
                </a:ext>
              </a:extLst>
            </p:cNvPr>
            <p:cNvSpPr txBox="1"/>
            <p:nvPr/>
          </p:nvSpPr>
          <p:spPr>
            <a:xfrm>
              <a:off x="6813268" y="4658725"/>
              <a:ext cx="182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Unbanked and </a:t>
              </a:r>
            </a:p>
            <a:p>
              <a:r>
                <a:rPr lang="en-US" sz="1000" b="1"/>
                <a:t>underbanked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08E5224-2533-D7CB-54E2-1110C611B5C2}"/>
                </a:ext>
              </a:extLst>
            </p:cNvPr>
            <p:cNvSpPr txBox="1"/>
            <p:nvPr/>
          </p:nvSpPr>
          <p:spPr>
            <a:xfrm>
              <a:off x="4244560" y="5083025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Demographics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79E83F2-41B3-641C-19A2-3A8A5CA6357D}"/>
                </a:ext>
              </a:extLst>
            </p:cNvPr>
            <p:cNvSpPr txBox="1"/>
            <p:nvPr/>
          </p:nvSpPr>
          <p:spPr>
            <a:xfrm>
              <a:off x="6768230" y="5120219"/>
              <a:ext cx="13965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Institutional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57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0523-19B2-8E33-9B57-6E4986F5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8FBE17-4854-5E9E-AA3C-42AA3B7784A4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B211A-F1FD-96A7-9D37-F176D35DB85F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9387F-BCA5-1B82-59DB-9D6188AE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9"/>
          <a:stretch/>
        </p:blipFill>
        <p:spPr>
          <a:xfrm>
            <a:off x="675691" y="1377937"/>
            <a:ext cx="3943553" cy="22676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F64CA2-7769-B6CF-131C-3E562C28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340" y="3856544"/>
            <a:ext cx="6833004" cy="268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EA4151-B45D-0703-10F2-049A6BE9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40" y="1401707"/>
            <a:ext cx="6833004" cy="245483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0E0853-212A-730F-C12F-072CC419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91" y="3645628"/>
            <a:ext cx="3943553" cy="29338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6AD7A25D-C11E-DD45-4F9F-41B3FC873777}"/>
              </a:ext>
            </a:extLst>
          </p:cNvPr>
          <p:cNvSpPr/>
          <p:nvPr/>
        </p:nvSpPr>
        <p:spPr>
          <a:xfrm>
            <a:off x="-1" y="387062"/>
            <a:ext cx="3730753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C55E26-253B-87A7-DE65-4A2CDFB5A2FD}"/>
              </a:ext>
            </a:extLst>
          </p:cNvPr>
          <p:cNvSpPr txBox="1">
            <a:spLocks/>
          </p:cNvSpPr>
          <p:nvPr/>
        </p:nvSpPr>
        <p:spPr>
          <a:xfrm>
            <a:off x="-88017" y="255043"/>
            <a:ext cx="3906784" cy="1083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</a:rPr>
              <a:t>Banks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65679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F76D-C0D4-2B9D-1272-60099F81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6512864-DFDB-AD0C-B46D-0DAFBAB23B0C}"/>
              </a:ext>
            </a:extLst>
          </p:cNvPr>
          <p:cNvSpPr/>
          <p:nvPr/>
        </p:nvSpPr>
        <p:spPr>
          <a:xfrm>
            <a:off x="1710" y="1307923"/>
            <a:ext cx="12192000" cy="2513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1D50036-8D93-AFA9-0544-5EB2BA9327F9}"/>
              </a:ext>
            </a:extLst>
          </p:cNvPr>
          <p:cNvSpPr/>
          <p:nvPr/>
        </p:nvSpPr>
        <p:spPr>
          <a:xfrm>
            <a:off x="0" y="3796071"/>
            <a:ext cx="12192000" cy="60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EE4D9-0C49-311B-D9E3-A241008C3159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4B6607-9DD8-CE21-B427-3A977F58FC23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177845D-1FF1-3421-464C-6E6805AC448C}"/>
              </a:ext>
            </a:extLst>
          </p:cNvPr>
          <p:cNvSpPr/>
          <p:nvPr/>
        </p:nvSpPr>
        <p:spPr>
          <a:xfrm>
            <a:off x="0" y="434516"/>
            <a:ext cx="3730753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463579-8502-4144-EA5E-0DB5FEB5D7A6}"/>
              </a:ext>
            </a:extLst>
          </p:cNvPr>
          <p:cNvSpPr txBox="1">
            <a:spLocks/>
          </p:cNvSpPr>
          <p:nvPr/>
        </p:nvSpPr>
        <p:spPr>
          <a:xfrm>
            <a:off x="-88017" y="255043"/>
            <a:ext cx="3906784" cy="1083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17E5F-FD25-D530-B7A3-45F453C1BD0E}"/>
              </a:ext>
            </a:extLst>
          </p:cNvPr>
          <p:cNvSpPr txBox="1"/>
          <p:nvPr/>
        </p:nvSpPr>
        <p:spPr>
          <a:xfrm>
            <a:off x="91440" y="542944"/>
            <a:ext cx="33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 - 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History</a:t>
            </a:r>
            <a:endParaRPr lang="en-US" sz="32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AA38E-6B6E-3CC5-FD65-D9D3DEE0D744}"/>
              </a:ext>
            </a:extLst>
          </p:cNvPr>
          <p:cNvSpPr txBox="1"/>
          <p:nvPr/>
        </p:nvSpPr>
        <p:spPr>
          <a:xfrm>
            <a:off x="3750356" y="6417252"/>
            <a:ext cx="4041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+mj-lt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05A95D-CD65-DA93-47E2-585E9EDD10A9}"/>
              </a:ext>
            </a:extLst>
          </p:cNvPr>
          <p:cNvCxnSpPr/>
          <p:nvPr/>
        </p:nvCxnSpPr>
        <p:spPr>
          <a:xfrm>
            <a:off x="0" y="2496312"/>
            <a:ext cx="12192000" cy="0"/>
          </a:xfrm>
          <a:prstGeom prst="line">
            <a:avLst/>
          </a:prstGeom>
          <a:ln w="28575" cap="flat" cmpd="sng" algn="ctr">
            <a:solidFill>
              <a:srgbClr val="041E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EF2380-D09F-BD36-BFDD-7DF019B82B51}"/>
              </a:ext>
            </a:extLst>
          </p:cNvPr>
          <p:cNvGrpSpPr/>
          <p:nvPr/>
        </p:nvGrpSpPr>
        <p:grpSpPr>
          <a:xfrm>
            <a:off x="256032" y="2042681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49600F-D120-D77D-AC23-906DFD6D9186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2B34AD1-0CEC-1641-8C8D-8EA1A27DEACE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7F109A-83CC-C823-104C-6ED418A28833}"/>
              </a:ext>
            </a:extLst>
          </p:cNvPr>
          <p:cNvSpPr txBox="1"/>
          <p:nvPr/>
        </p:nvSpPr>
        <p:spPr>
          <a:xfrm>
            <a:off x="11112" y="2430234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5D7BD-BA8F-60CB-BC8F-ACCFEE36CCB3}"/>
              </a:ext>
            </a:extLst>
          </p:cNvPr>
          <p:cNvSpPr txBox="1"/>
          <p:nvPr/>
        </p:nvSpPr>
        <p:spPr>
          <a:xfrm>
            <a:off x="-38486" y="1351852"/>
            <a:ext cx="1573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FDIC, </a:t>
            </a:r>
          </a:p>
          <a:p>
            <a:r>
              <a:rPr lang="en-US" sz="1400"/>
              <a:t>Glass – Steagall</a:t>
            </a:r>
          </a:p>
          <a:p>
            <a:r>
              <a:rPr lang="en-US" sz="1400"/>
              <a:t> Act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154A81-AE5D-3E5B-995E-2D69132D9D80}"/>
              </a:ext>
            </a:extLst>
          </p:cNvPr>
          <p:cNvGrpSpPr/>
          <p:nvPr/>
        </p:nvGrpSpPr>
        <p:grpSpPr>
          <a:xfrm>
            <a:off x="4059935" y="2054890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0DC35F-555A-68DB-975D-C44FEE0B95B7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1771D550-5411-A314-BF70-7A9CE275A888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C09084-5734-C35F-5833-868DC91F9291}"/>
              </a:ext>
            </a:extLst>
          </p:cNvPr>
          <p:cNvGrpSpPr/>
          <p:nvPr/>
        </p:nvGrpSpPr>
        <p:grpSpPr>
          <a:xfrm>
            <a:off x="5870831" y="2068093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0B535C-829C-2951-A3A1-C86364FB9D59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1ABCB3F6-510A-C64B-695C-82B0C963FB27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5A9C6F-A52F-A30F-FCCD-BD476DC494C3}"/>
              </a:ext>
            </a:extLst>
          </p:cNvPr>
          <p:cNvGrpSpPr/>
          <p:nvPr/>
        </p:nvGrpSpPr>
        <p:grpSpPr>
          <a:xfrm>
            <a:off x="8539345" y="2038176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AFFFD8-3D57-7356-7703-9C3DA65E887D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138C247-3E90-8C2F-B589-95B15C9BBA5D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5AC8AF-C672-3CF5-1D79-EF0360AD3C35}"/>
              </a:ext>
            </a:extLst>
          </p:cNvPr>
          <p:cNvGrpSpPr/>
          <p:nvPr/>
        </p:nvGrpSpPr>
        <p:grpSpPr>
          <a:xfrm rot="10800000">
            <a:off x="1069084" y="2528085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B758C4-7A11-25B7-4617-63B749A193BF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CC7D8C-180B-4A20-2137-A6AD2516E854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A5732F-B2ED-E188-4D5F-086E4D7EF884}"/>
              </a:ext>
            </a:extLst>
          </p:cNvPr>
          <p:cNvGrpSpPr/>
          <p:nvPr/>
        </p:nvGrpSpPr>
        <p:grpSpPr>
          <a:xfrm rot="10800000">
            <a:off x="4920989" y="2531898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F7BDB9-D94D-DD58-50E8-B18A5980B396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3502783-DCE0-973A-960C-FF54D9C9D928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215D3-0EF0-A5AD-E42A-AF1E5348E572}"/>
              </a:ext>
            </a:extLst>
          </p:cNvPr>
          <p:cNvGrpSpPr/>
          <p:nvPr/>
        </p:nvGrpSpPr>
        <p:grpSpPr>
          <a:xfrm rot="10800000">
            <a:off x="9455640" y="2501801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5C866A-6E79-A4A5-742F-53E5EC3968CB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D03D394-94C6-5DF7-6BEB-93F29DE802F7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802E3A-96B6-68BD-D3AE-214B15A48837}"/>
              </a:ext>
            </a:extLst>
          </p:cNvPr>
          <p:cNvGrpSpPr/>
          <p:nvPr/>
        </p:nvGrpSpPr>
        <p:grpSpPr>
          <a:xfrm rot="10800000">
            <a:off x="7523892" y="2524462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69714-7752-DF14-42D3-EC9FED56859D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2A840A88-8040-7770-A878-9D4714961E35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9934EE-7498-5445-A7E3-F1756160ECE9}"/>
              </a:ext>
            </a:extLst>
          </p:cNvPr>
          <p:cNvGrpSpPr/>
          <p:nvPr/>
        </p:nvGrpSpPr>
        <p:grpSpPr>
          <a:xfrm>
            <a:off x="11049014" y="2048520"/>
            <a:ext cx="219456" cy="453281"/>
            <a:chOff x="256032" y="2043031"/>
            <a:chExt cx="219456" cy="453281"/>
          </a:xfrm>
          <a:solidFill>
            <a:srgbClr val="C00000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8A2E03D-C0D6-30B6-AC18-432D166D21AC}"/>
                </a:ext>
              </a:extLst>
            </p:cNvPr>
            <p:cNvCxnSpPr/>
            <p:nvPr/>
          </p:nvCxnSpPr>
          <p:spPr>
            <a:xfrm>
              <a:off x="365760" y="2194560"/>
              <a:ext cx="0" cy="301752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BACCC7EA-6EB6-C04C-1AD3-B83808892A2A}"/>
                </a:ext>
              </a:extLst>
            </p:cNvPr>
            <p:cNvSpPr/>
            <p:nvPr/>
          </p:nvSpPr>
          <p:spPr>
            <a:xfrm>
              <a:off x="256032" y="2043031"/>
              <a:ext cx="219456" cy="217549"/>
            </a:xfrm>
            <a:prstGeom prst="flowChartConnector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F246A5-981A-7EE6-D03A-B151F35233B7}"/>
              </a:ext>
            </a:extLst>
          </p:cNvPr>
          <p:cNvSpPr txBox="1"/>
          <p:nvPr/>
        </p:nvSpPr>
        <p:spPr>
          <a:xfrm>
            <a:off x="812289" y="2228820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1934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C26B6-F0B6-F52D-3296-036E8FFEF93B}"/>
              </a:ext>
            </a:extLst>
          </p:cNvPr>
          <p:cNvSpPr txBox="1"/>
          <p:nvPr/>
        </p:nvSpPr>
        <p:spPr>
          <a:xfrm>
            <a:off x="914017" y="2968880"/>
            <a:ext cx="553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FHA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EEBC2A-999E-25A1-B44A-371F9B5FECAA}"/>
              </a:ext>
            </a:extLst>
          </p:cNvPr>
          <p:cNvSpPr txBox="1"/>
          <p:nvPr/>
        </p:nvSpPr>
        <p:spPr>
          <a:xfrm>
            <a:off x="3547100" y="1366885"/>
            <a:ext cx="125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Community </a:t>
            </a:r>
          </a:p>
          <a:p>
            <a:pPr algn="ctr"/>
            <a:r>
              <a:rPr lang="en-US" sz="1400"/>
              <a:t>Reinvestment </a:t>
            </a:r>
          </a:p>
          <a:p>
            <a:pPr algn="ctr"/>
            <a:r>
              <a:rPr lang="en-US" sz="1400"/>
              <a:t>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57D39F-2D6D-9474-510A-BEC87950EFEC}"/>
              </a:ext>
            </a:extLst>
          </p:cNvPr>
          <p:cNvSpPr txBox="1"/>
          <p:nvPr/>
        </p:nvSpPr>
        <p:spPr>
          <a:xfrm>
            <a:off x="3755124" y="2468072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1977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663189-21A1-D220-6E46-6DD33BC66F10}"/>
              </a:ext>
            </a:extLst>
          </p:cNvPr>
          <p:cNvSpPr txBox="1"/>
          <p:nvPr/>
        </p:nvSpPr>
        <p:spPr>
          <a:xfrm>
            <a:off x="7274123" y="2222093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2005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B61DDC-880B-6C37-F847-877CAB8533E0}"/>
              </a:ext>
            </a:extLst>
          </p:cNvPr>
          <p:cNvSpPr txBox="1"/>
          <p:nvPr/>
        </p:nvSpPr>
        <p:spPr>
          <a:xfrm>
            <a:off x="6942968" y="3027159"/>
            <a:ext cx="125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Bankruptcy Reform</a:t>
            </a:r>
          </a:p>
          <a:p>
            <a:pPr algn="ctr"/>
            <a:r>
              <a:rPr lang="en-US" sz="1400"/>
              <a:t>Act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AAAAB1-A5F2-AC49-4F0D-0E28DB52A7E5}"/>
              </a:ext>
            </a:extLst>
          </p:cNvPr>
          <p:cNvSpPr txBox="1"/>
          <p:nvPr/>
        </p:nvSpPr>
        <p:spPr>
          <a:xfrm>
            <a:off x="4518478" y="2220818"/>
            <a:ext cx="111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1970-1980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E5A924-C5CD-F526-50EC-48341A0B9797}"/>
              </a:ext>
            </a:extLst>
          </p:cNvPr>
          <p:cNvSpPr txBox="1"/>
          <p:nvPr/>
        </p:nvSpPr>
        <p:spPr>
          <a:xfrm>
            <a:off x="4397894" y="2989882"/>
            <a:ext cx="125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Credit Union Growth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66AC41-B77D-BF78-E6DB-25B45B131D99}"/>
              </a:ext>
            </a:extLst>
          </p:cNvPr>
          <p:cNvSpPr txBox="1"/>
          <p:nvPr/>
        </p:nvSpPr>
        <p:spPr>
          <a:xfrm>
            <a:off x="5351528" y="1497985"/>
            <a:ext cx="125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Deregulation of Banking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8F3F99-6F68-F75E-CCCF-6B505700321C}"/>
              </a:ext>
            </a:extLst>
          </p:cNvPr>
          <p:cNvSpPr txBox="1"/>
          <p:nvPr/>
        </p:nvSpPr>
        <p:spPr>
          <a:xfrm>
            <a:off x="5514017" y="2501959"/>
            <a:ext cx="102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1980-1990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5A621B-DF1C-B0EB-51A6-6CDD999CEC69}"/>
              </a:ext>
            </a:extLst>
          </p:cNvPr>
          <p:cNvSpPr txBox="1"/>
          <p:nvPr/>
        </p:nvSpPr>
        <p:spPr>
          <a:xfrm>
            <a:off x="8082340" y="2501833"/>
            <a:ext cx="111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2007-2008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D60196-E2D5-001E-AA61-133869ED8EF5}"/>
              </a:ext>
            </a:extLst>
          </p:cNvPr>
          <p:cNvSpPr txBox="1"/>
          <p:nvPr/>
        </p:nvSpPr>
        <p:spPr>
          <a:xfrm>
            <a:off x="8020042" y="1304017"/>
            <a:ext cx="125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Subprime Mortgage Crisis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C51EA1-5A05-ED11-1C2D-F48E7724728E}"/>
              </a:ext>
            </a:extLst>
          </p:cNvPr>
          <p:cNvSpPr txBox="1"/>
          <p:nvPr/>
        </p:nvSpPr>
        <p:spPr>
          <a:xfrm>
            <a:off x="9198377" y="2188084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2010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5ACE1B-B8C1-D556-744C-612DCA25158C}"/>
              </a:ext>
            </a:extLst>
          </p:cNvPr>
          <p:cNvSpPr txBox="1"/>
          <p:nvPr/>
        </p:nvSpPr>
        <p:spPr>
          <a:xfrm>
            <a:off x="8945893" y="3044503"/>
            <a:ext cx="125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Dodd Frank Wall Street Reform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C4A8F6-126E-0983-A738-2E560EC218FB}"/>
              </a:ext>
            </a:extLst>
          </p:cNvPr>
          <p:cNvSpPr txBox="1"/>
          <p:nvPr/>
        </p:nvSpPr>
        <p:spPr>
          <a:xfrm>
            <a:off x="10529711" y="1432126"/>
            <a:ext cx="125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Rise of FinTech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54D9AD-1599-D2C4-F398-069343BB9148}"/>
              </a:ext>
            </a:extLst>
          </p:cNvPr>
          <p:cNvCxnSpPr/>
          <p:nvPr/>
        </p:nvCxnSpPr>
        <p:spPr>
          <a:xfrm>
            <a:off x="2696040" y="2499012"/>
            <a:ext cx="0" cy="12576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B68EFA5-9738-E72E-708A-E5AB3F9AA37C}"/>
              </a:ext>
            </a:extLst>
          </p:cNvPr>
          <p:cNvCxnSpPr/>
          <p:nvPr/>
        </p:nvCxnSpPr>
        <p:spPr>
          <a:xfrm>
            <a:off x="1762485" y="2508546"/>
            <a:ext cx="0" cy="12576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AFDA0D-C25C-B428-FC21-A7C9FA574DF5}"/>
              </a:ext>
            </a:extLst>
          </p:cNvPr>
          <p:cNvCxnSpPr/>
          <p:nvPr/>
        </p:nvCxnSpPr>
        <p:spPr>
          <a:xfrm>
            <a:off x="3669793" y="2513792"/>
            <a:ext cx="0" cy="12576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F8E8FBF-AE09-383E-AD64-5D2C78609798}"/>
              </a:ext>
            </a:extLst>
          </p:cNvPr>
          <p:cNvCxnSpPr/>
          <p:nvPr/>
        </p:nvCxnSpPr>
        <p:spPr>
          <a:xfrm>
            <a:off x="6745224" y="2508228"/>
            <a:ext cx="0" cy="12576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85BDAC-D9E5-1439-2106-87EBF02E6242}"/>
              </a:ext>
            </a:extLst>
          </p:cNvPr>
          <p:cNvCxnSpPr/>
          <p:nvPr/>
        </p:nvCxnSpPr>
        <p:spPr>
          <a:xfrm>
            <a:off x="10529711" y="2501800"/>
            <a:ext cx="0" cy="125765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EDFDE2-6CB9-9CA2-CFF0-5D81CF877FC1}"/>
              </a:ext>
            </a:extLst>
          </p:cNvPr>
          <p:cNvSpPr txBox="1"/>
          <p:nvPr/>
        </p:nvSpPr>
        <p:spPr>
          <a:xfrm>
            <a:off x="1959881" y="3759924"/>
            <a:ext cx="146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World War II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46E7C1-0EAA-A504-8554-42646456785C}"/>
              </a:ext>
            </a:extLst>
          </p:cNvPr>
          <p:cNvSpPr txBox="1"/>
          <p:nvPr/>
        </p:nvSpPr>
        <p:spPr>
          <a:xfrm>
            <a:off x="1332112" y="3730162"/>
            <a:ext cx="116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41E42"/>
                </a:solidFill>
              </a:rPr>
              <a:t>Bretton </a:t>
            </a:r>
          </a:p>
          <a:p>
            <a:r>
              <a:rPr lang="en-US" sz="1400" b="1">
                <a:solidFill>
                  <a:srgbClr val="041E42"/>
                </a:solidFill>
              </a:rPr>
              <a:t>Woods Conference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AA307F-832B-76A5-CA41-2D8673C3440F}"/>
              </a:ext>
            </a:extLst>
          </p:cNvPr>
          <p:cNvSpPr txBox="1"/>
          <p:nvPr/>
        </p:nvSpPr>
        <p:spPr>
          <a:xfrm>
            <a:off x="2931876" y="3774375"/>
            <a:ext cx="146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Oil Crisis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7E2BA6-85F5-6E60-B915-1EB0DE36A98D}"/>
              </a:ext>
            </a:extLst>
          </p:cNvPr>
          <p:cNvSpPr txBox="1"/>
          <p:nvPr/>
        </p:nvSpPr>
        <p:spPr>
          <a:xfrm>
            <a:off x="5980559" y="3771409"/>
            <a:ext cx="146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Asian Financial  Crisis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F3764F-27B4-01F7-3EFF-E68BE37FB9F6}"/>
              </a:ext>
            </a:extLst>
          </p:cNvPr>
          <p:cNvSpPr txBox="1"/>
          <p:nvPr/>
        </p:nvSpPr>
        <p:spPr>
          <a:xfrm>
            <a:off x="9809554" y="3816233"/>
            <a:ext cx="146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Sovereign Debt Crisis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F80986-B521-6A00-5843-30F157DCF006}"/>
              </a:ext>
            </a:extLst>
          </p:cNvPr>
          <p:cNvSpPr txBox="1"/>
          <p:nvPr/>
        </p:nvSpPr>
        <p:spPr>
          <a:xfrm>
            <a:off x="2252767" y="2227877"/>
            <a:ext cx="8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1939-45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CBC84F7-B08F-730D-647A-C3133F1EAD41}"/>
              </a:ext>
            </a:extLst>
          </p:cNvPr>
          <p:cNvSpPr txBox="1"/>
          <p:nvPr/>
        </p:nvSpPr>
        <p:spPr>
          <a:xfrm>
            <a:off x="1387409" y="2253624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1944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6453C6-47AF-1777-9A19-661643E4D61D}"/>
              </a:ext>
            </a:extLst>
          </p:cNvPr>
          <p:cNvSpPr txBox="1"/>
          <p:nvPr/>
        </p:nvSpPr>
        <p:spPr>
          <a:xfrm>
            <a:off x="3259719" y="2233728"/>
            <a:ext cx="713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1973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285262-8F16-FF17-2FFB-E6F2A01129C7}"/>
              </a:ext>
            </a:extLst>
          </p:cNvPr>
          <p:cNvSpPr txBox="1"/>
          <p:nvPr/>
        </p:nvSpPr>
        <p:spPr>
          <a:xfrm>
            <a:off x="6258537" y="2244274"/>
            <a:ext cx="96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1997-98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EE68C9-3A5F-8E18-E015-E2E49BDA388B}"/>
              </a:ext>
            </a:extLst>
          </p:cNvPr>
          <p:cNvSpPr txBox="1"/>
          <p:nvPr/>
        </p:nvSpPr>
        <p:spPr>
          <a:xfrm>
            <a:off x="10080730" y="2220817"/>
            <a:ext cx="86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2009-12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B30B64-42AF-9A32-21C6-8739C635FB4F}"/>
              </a:ext>
            </a:extLst>
          </p:cNvPr>
          <p:cNvSpPr txBox="1"/>
          <p:nvPr/>
        </p:nvSpPr>
        <p:spPr>
          <a:xfrm>
            <a:off x="10747594" y="2502338"/>
            <a:ext cx="141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2010 to Present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DCE8B1-4A14-8FAB-9656-DD8C712376FE}"/>
              </a:ext>
            </a:extLst>
          </p:cNvPr>
          <p:cNvSpPr txBox="1"/>
          <p:nvPr/>
        </p:nvSpPr>
        <p:spPr>
          <a:xfrm>
            <a:off x="-61484" y="3485035"/>
            <a:ext cx="15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Banking - US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480361-52BF-CE72-968F-C1F3F3FD9ED7}"/>
              </a:ext>
            </a:extLst>
          </p:cNvPr>
          <p:cNvSpPr txBox="1"/>
          <p:nvPr/>
        </p:nvSpPr>
        <p:spPr>
          <a:xfrm>
            <a:off x="-44489" y="3801168"/>
            <a:ext cx="15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World Events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8C0164-6F95-C518-5562-435F1406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9626DE-D30B-BF0E-67A1-0AD6A58E8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89D401-25C1-002C-3504-8C1D7E6C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" y="5050018"/>
            <a:ext cx="1121561" cy="1118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FAD691-0C06-5F36-80CF-FAA35F8F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229" y="5059524"/>
            <a:ext cx="1105571" cy="11087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32C1B7-7518-5913-63A0-2EEA130D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697" y="5072639"/>
            <a:ext cx="1115012" cy="11182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1F97F51-511F-9E4F-DE29-7C6CA5109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338" y="5066456"/>
            <a:ext cx="1124971" cy="11216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E3E5BCF-1A96-72E1-76F9-84C4D0BD1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952" y="5148512"/>
            <a:ext cx="941792" cy="14672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6EA5CAF-34B2-BB24-C756-3F6C31871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822" y="4920833"/>
            <a:ext cx="1031966" cy="171805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F18696-C338-BB01-F5D1-66D11093F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287" y="5003206"/>
            <a:ext cx="873036" cy="17182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92A7B61-E2DE-50CF-118E-1D34BE25D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673" y="5142661"/>
            <a:ext cx="2065336" cy="89443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5F19C82-3113-5163-DEA0-8CCBE0524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2" y="4716446"/>
            <a:ext cx="1302431" cy="23922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B2DD9D5-E98D-0B6E-DD82-D5185711C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719" y="4735945"/>
            <a:ext cx="1847054" cy="12446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AFA26EC-9F76-81F0-72F1-3C366C614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0301" y="4714058"/>
            <a:ext cx="1847054" cy="12346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F661953-3DCD-E792-C23B-39903B6E16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9338" y="4697549"/>
            <a:ext cx="1549330" cy="109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E2B97-E8AF-8CD0-A4A4-EF1E991C77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9936" y="5050018"/>
            <a:ext cx="1346748" cy="14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37451-81AB-AA25-96A5-BEA1C460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C90609F0-24E5-6497-6FFD-886D66A14B78}"/>
              </a:ext>
            </a:extLst>
          </p:cNvPr>
          <p:cNvSpPr/>
          <p:nvPr/>
        </p:nvSpPr>
        <p:spPr>
          <a:xfrm>
            <a:off x="4068152" y="382156"/>
            <a:ext cx="1908479" cy="132019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F44637-F5DF-C3C4-C702-C38F60A2AD4B}"/>
              </a:ext>
            </a:extLst>
          </p:cNvPr>
          <p:cNvSpPr/>
          <p:nvPr/>
        </p:nvSpPr>
        <p:spPr>
          <a:xfrm>
            <a:off x="5214842" y="1883812"/>
            <a:ext cx="2568388" cy="1965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5987AA-9B5F-CB53-E435-D0DC10E88FB9}"/>
              </a:ext>
            </a:extLst>
          </p:cNvPr>
          <p:cNvSpPr/>
          <p:nvPr/>
        </p:nvSpPr>
        <p:spPr>
          <a:xfrm>
            <a:off x="6180197" y="372197"/>
            <a:ext cx="1694964" cy="1321953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06A82-63F3-8162-C6CC-D03F78FF9022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93323-0033-DF5A-E036-B4BC109ECB50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2324D1E-B1AA-FE10-0B64-31899BBADDCC}"/>
              </a:ext>
            </a:extLst>
          </p:cNvPr>
          <p:cNvSpPr/>
          <p:nvPr/>
        </p:nvSpPr>
        <p:spPr>
          <a:xfrm>
            <a:off x="-1" y="387062"/>
            <a:ext cx="4193740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A1750-E097-D68C-EC14-98022B5FFF98}"/>
              </a:ext>
            </a:extLst>
          </p:cNvPr>
          <p:cNvSpPr txBox="1"/>
          <p:nvPr/>
        </p:nvSpPr>
        <p:spPr>
          <a:xfrm>
            <a:off x="-82296" y="528637"/>
            <a:ext cx="48554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 – </a:t>
            </a:r>
            <a:r>
              <a:rPr lang="en-US" sz="2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Community vs National</a:t>
            </a:r>
            <a:endParaRPr lang="en-US" sz="28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D1A8DA-F030-504B-0E26-6201DBB31A14}"/>
              </a:ext>
            </a:extLst>
          </p:cNvPr>
          <p:cNvSpPr/>
          <p:nvPr/>
        </p:nvSpPr>
        <p:spPr>
          <a:xfrm>
            <a:off x="104019" y="1598840"/>
            <a:ext cx="3069041" cy="167293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u="sng">
              <a:solidFill>
                <a:srgbClr val="041E42"/>
              </a:solidFill>
            </a:endParaRPr>
          </a:p>
          <a:p>
            <a:pPr algn="ctr"/>
            <a:r>
              <a:rPr lang="en-US" sz="1600" b="1" u="sng">
                <a:solidFill>
                  <a:srgbClr val="041E42"/>
                </a:solidFill>
              </a:rPr>
              <a:t>Community Bank Benefits</a:t>
            </a:r>
            <a:r>
              <a:rPr lang="en-US" sz="1600" b="1">
                <a:solidFill>
                  <a:srgbClr val="041E42"/>
                </a:solidFill>
              </a:rPr>
              <a:t> </a:t>
            </a:r>
            <a:endParaRPr lang="en-US" sz="1600"/>
          </a:p>
          <a:p>
            <a:pPr marL="285750" indent="-285750">
              <a:buFont typeface="Wingdings"/>
              <a:buChar char="ü"/>
            </a:pPr>
            <a:r>
              <a:rPr lang="en-US" sz="1400">
                <a:solidFill>
                  <a:srgbClr val="041E42"/>
                </a:solidFill>
              </a:rPr>
              <a:t>Community Economic Support </a:t>
            </a:r>
            <a:endParaRPr lang="en-US" sz="1400"/>
          </a:p>
          <a:p>
            <a:pPr marL="285750" indent="-285750">
              <a:buFont typeface="Wingdings"/>
              <a:buChar char="ü"/>
            </a:pPr>
            <a:r>
              <a:rPr lang="en-US" sz="1400">
                <a:solidFill>
                  <a:srgbClr val="041E42"/>
                </a:solidFill>
              </a:rPr>
              <a:t>Relationship Lenders 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solidFill>
                  <a:srgbClr val="041E42"/>
                </a:solidFill>
              </a:rPr>
              <a:t>Serving Local Communities</a:t>
            </a:r>
          </a:p>
          <a:p>
            <a:pPr marL="285750" indent="-285750" algn="ctr">
              <a:buFont typeface="Wingdings"/>
              <a:buChar char="ü"/>
            </a:pPr>
            <a:endParaRPr lang="en-US">
              <a:solidFill>
                <a:srgbClr val="041E42"/>
              </a:solidFill>
            </a:endParaRPr>
          </a:p>
        </p:txBody>
      </p:sp>
      <p:pic>
        <p:nvPicPr>
          <p:cNvPr id="4" name="Picture 3" descr="A graph of a company&#10;&#10;Description automatically generated">
            <a:extLst>
              <a:ext uri="{FF2B5EF4-FFF2-40B4-BE49-F238E27FC236}">
                <a16:creationId xmlns:a16="http://schemas.microsoft.com/office/drawing/2014/main" id="{883EAD32-59E0-5FFB-C21A-28B5A882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" t="-1318" r="-401" b="1526"/>
          <a:stretch/>
        </p:blipFill>
        <p:spPr>
          <a:xfrm>
            <a:off x="8047146" y="1295610"/>
            <a:ext cx="4010270" cy="228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9327A5-98CA-F30C-7F47-09F3AE46F4C7}"/>
              </a:ext>
            </a:extLst>
          </p:cNvPr>
          <p:cNvSpPr/>
          <p:nvPr/>
        </p:nvSpPr>
        <p:spPr>
          <a:xfrm>
            <a:off x="8036540" y="882045"/>
            <a:ext cx="4013626" cy="447822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Average Bank Office Distribution by Type and Location (1987–2011)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0D5ABF-4907-8624-C9C8-BF5350B9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6" t="320" r="-85"/>
          <a:stretch/>
        </p:blipFill>
        <p:spPr>
          <a:xfrm>
            <a:off x="7128876" y="4070684"/>
            <a:ext cx="4907388" cy="2276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3EA63-B42E-CD21-06A6-3884F796C1AB}"/>
              </a:ext>
            </a:extLst>
          </p:cNvPr>
          <p:cNvSpPr txBox="1"/>
          <p:nvPr/>
        </p:nvSpPr>
        <p:spPr>
          <a:xfrm>
            <a:off x="6522284" y="432735"/>
            <a:ext cx="11599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rgbClr val="C00000"/>
                </a:solidFill>
              </a:rPr>
              <a:t>43%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798D9-7C9C-A35F-D9AF-44174C381497}"/>
              </a:ext>
            </a:extLst>
          </p:cNvPr>
          <p:cNvSpPr txBox="1"/>
          <p:nvPr/>
        </p:nvSpPr>
        <p:spPr>
          <a:xfrm>
            <a:off x="6320578" y="1037852"/>
            <a:ext cx="14064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USE SMALL BANKS</a:t>
            </a:r>
            <a:endParaRPr lang="en-US"/>
          </a:p>
        </p:txBody>
      </p:sp>
      <p:pic>
        <p:nvPicPr>
          <p:cNvPr id="13" name="Picture 12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3C17EB6E-D4A5-4E61-D115-ED4CBDF3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6" y="4078264"/>
            <a:ext cx="4000500" cy="230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6BE453-DAFC-02F9-2A61-5DBDBCA6404C}"/>
              </a:ext>
            </a:extLst>
          </p:cNvPr>
          <p:cNvSpPr/>
          <p:nvPr/>
        </p:nvSpPr>
        <p:spPr>
          <a:xfrm>
            <a:off x="105135" y="3622178"/>
            <a:ext cx="4013626" cy="447822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Reasons Small Businesses Seek Financing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924151-A2FB-B915-37F5-F661D7E8F359}"/>
              </a:ext>
            </a:extLst>
          </p:cNvPr>
          <p:cNvSpPr/>
          <p:nvPr/>
        </p:nvSpPr>
        <p:spPr>
          <a:xfrm>
            <a:off x="3291438" y="1885580"/>
            <a:ext cx="1775174" cy="1432243"/>
          </a:xfrm>
          <a:prstGeom prst="ellipse">
            <a:avLst/>
          </a:prstGeom>
          <a:solidFill>
            <a:srgbClr val="041E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Handshake with solid fill">
            <a:extLst>
              <a:ext uri="{FF2B5EF4-FFF2-40B4-BE49-F238E27FC236}">
                <a16:creationId xmlns:a16="http://schemas.microsoft.com/office/drawing/2014/main" id="{7E1442C7-E2A9-2A38-AABA-A7792CF99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8734" y="1498522"/>
            <a:ext cx="2046195" cy="21582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D00A92-D678-3174-9A97-A516FED5B079}"/>
              </a:ext>
            </a:extLst>
          </p:cNvPr>
          <p:cNvSpPr txBox="1"/>
          <p:nvPr/>
        </p:nvSpPr>
        <p:spPr>
          <a:xfrm>
            <a:off x="3427102" y="1839368"/>
            <a:ext cx="1765032" cy="1686878"/>
          </a:xfrm>
          <a:prstGeom prst="hear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chemeClr val="bg1"/>
                </a:solidFill>
              </a:rPr>
              <a:t>67%</a:t>
            </a:r>
          </a:p>
        </p:txBody>
      </p:sp>
      <p:pic>
        <p:nvPicPr>
          <p:cNvPr id="21" name="Graphic 20" descr="Bank with solid fill">
            <a:extLst>
              <a:ext uri="{FF2B5EF4-FFF2-40B4-BE49-F238E27FC236}">
                <a16:creationId xmlns:a16="http://schemas.microsoft.com/office/drawing/2014/main" id="{4D3AFB9C-2ACD-7319-A1D9-0F3C1D44E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4966" y="1983913"/>
            <a:ext cx="1586751" cy="1497104"/>
          </a:xfrm>
          <a:prstGeom prst="rect">
            <a:avLst/>
          </a:prstGeom>
        </p:spPr>
      </p:pic>
      <p:pic>
        <p:nvPicPr>
          <p:cNvPr id="22" name="Graphic 21" descr="Bank with solid fill">
            <a:extLst>
              <a:ext uri="{FF2B5EF4-FFF2-40B4-BE49-F238E27FC236}">
                <a16:creationId xmlns:a16="http://schemas.microsoft.com/office/drawing/2014/main" id="{D7139C8D-8777-C728-1902-E47609C06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6936" y="2398529"/>
            <a:ext cx="970429" cy="1037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BBE734-442F-F8E4-FC8F-F98BBF77FBCA}"/>
              </a:ext>
            </a:extLst>
          </p:cNvPr>
          <p:cNvSpPr txBox="1"/>
          <p:nvPr/>
        </p:nvSpPr>
        <p:spPr>
          <a:xfrm>
            <a:off x="5502323" y="1887542"/>
            <a:ext cx="2037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41E42"/>
                </a:solidFill>
              </a:rPr>
              <a:t>Satisfaction Rating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B3A08-E930-441A-4A3D-12975B8E975A}"/>
              </a:ext>
            </a:extLst>
          </p:cNvPr>
          <p:cNvSpPr txBox="1"/>
          <p:nvPr/>
        </p:nvSpPr>
        <p:spPr>
          <a:xfrm>
            <a:off x="5151037" y="3008318"/>
            <a:ext cx="1552121" cy="1393508"/>
          </a:xfrm>
          <a:prstGeom prst="hear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C00000"/>
                </a:solidFill>
              </a:rPr>
              <a:t>81%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A3277-781C-175E-07DC-52A8C4B772A6}"/>
              </a:ext>
            </a:extLst>
          </p:cNvPr>
          <p:cNvSpPr txBox="1"/>
          <p:nvPr/>
        </p:nvSpPr>
        <p:spPr>
          <a:xfrm>
            <a:off x="6294037" y="3008317"/>
            <a:ext cx="1552121" cy="1393508"/>
          </a:xfrm>
          <a:prstGeom prst="hear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C00000"/>
                </a:solidFill>
              </a:rPr>
              <a:t>68%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92EEBC-E13D-9954-4B63-71CB9D3BCC4B}"/>
              </a:ext>
            </a:extLst>
          </p:cNvPr>
          <p:cNvSpPr txBox="1"/>
          <p:nvPr/>
        </p:nvSpPr>
        <p:spPr>
          <a:xfrm>
            <a:off x="4477871" y="746311"/>
            <a:ext cx="15665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10B</a:t>
            </a:r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F26D41-9F79-BA79-6FCD-3766CA722D12}"/>
              </a:ext>
            </a:extLst>
          </p:cNvPr>
          <p:cNvSpPr/>
          <p:nvPr/>
        </p:nvSpPr>
        <p:spPr>
          <a:xfrm>
            <a:off x="4277677" y="4241175"/>
            <a:ext cx="2638571" cy="21862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Bank with solid fill">
            <a:extLst>
              <a:ext uri="{FF2B5EF4-FFF2-40B4-BE49-F238E27FC236}">
                <a16:creationId xmlns:a16="http://schemas.microsoft.com/office/drawing/2014/main" id="{C878EB56-3A6E-F098-7584-CD8C900812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7958" y="4371355"/>
            <a:ext cx="1586751" cy="1497104"/>
          </a:xfrm>
          <a:prstGeom prst="rect">
            <a:avLst/>
          </a:prstGeom>
        </p:spPr>
      </p:pic>
      <p:pic>
        <p:nvPicPr>
          <p:cNvPr id="41" name="Graphic 40" descr="Bank with solid fill">
            <a:extLst>
              <a:ext uri="{FF2B5EF4-FFF2-40B4-BE49-F238E27FC236}">
                <a16:creationId xmlns:a16="http://schemas.microsoft.com/office/drawing/2014/main" id="{776100D1-C2C5-F77F-3BB3-7628269B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9928" y="4785972"/>
            <a:ext cx="970429" cy="10376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8478E84-9773-AD74-1B0D-1B437C9B8F7F}"/>
              </a:ext>
            </a:extLst>
          </p:cNvPr>
          <p:cNvSpPr txBox="1"/>
          <p:nvPr/>
        </p:nvSpPr>
        <p:spPr>
          <a:xfrm>
            <a:off x="4274029" y="5395761"/>
            <a:ext cx="1552121" cy="1393508"/>
          </a:xfrm>
          <a:prstGeom prst="hear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41E42"/>
                </a:solidFill>
              </a:rPr>
              <a:t>82%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684622-66CC-3903-7276-BF7A2AB8CCCF}"/>
              </a:ext>
            </a:extLst>
          </p:cNvPr>
          <p:cNvSpPr txBox="1"/>
          <p:nvPr/>
        </p:nvSpPr>
        <p:spPr>
          <a:xfrm>
            <a:off x="5417029" y="5395760"/>
            <a:ext cx="1552121" cy="1393508"/>
          </a:xfrm>
          <a:prstGeom prst="hear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41E42"/>
                </a:solidFill>
              </a:rPr>
              <a:t>62%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B87888-71E3-4CF0-3E61-9904E4F26820}"/>
              </a:ext>
            </a:extLst>
          </p:cNvPr>
          <p:cNvSpPr txBox="1"/>
          <p:nvPr/>
        </p:nvSpPr>
        <p:spPr>
          <a:xfrm>
            <a:off x="4383504" y="430801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CRA Performance Score</a:t>
            </a:r>
          </a:p>
        </p:txBody>
      </p:sp>
    </p:spTree>
    <p:extLst>
      <p:ext uri="{BB962C8B-B14F-4D97-AF65-F5344CB8AC3E}">
        <p14:creationId xmlns:p14="http://schemas.microsoft.com/office/powerpoint/2010/main" val="163178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C04AA-6451-B1A7-D812-6709C410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2FBB19-0072-172A-AAB4-2371F262064E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0A855-2CA6-8CF8-6072-0D2156968133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4265E98-1CB0-DF36-68FD-C1705D6E1953}"/>
              </a:ext>
            </a:extLst>
          </p:cNvPr>
          <p:cNvSpPr/>
          <p:nvPr/>
        </p:nvSpPr>
        <p:spPr>
          <a:xfrm>
            <a:off x="-1" y="387062"/>
            <a:ext cx="4169163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09E7E-6E86-3439-FCA1-1766F7C034F0}"/>
              </a:ext>
            </a:extLst>
          </p:cNvPr>
          <p:cNvSpPr txBox="1"/>
          <p:nvPr/>
        </p:nvSpPr>
        <p:spPr>
          <a:xfrm>
            <a:off x="-82296" y="528637"/>
            <a:ext cx="48554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 – </a:t>
            </a:r>
            <a:r>
              <a:rPr lang="en-US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Community Banks Decline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735E8F-32B6-F378-D502-184A0281AD97}"/>
              </a:ext>
            </a:extLst>
          </p:cNvPr>
          <p:cNvSpPr/>
          <p:nvPr/>
        </p:nvSpPr>
        <p:spPr>
          <a:xfrm>
            <a:off x="2519658" y="1377553"/>
            <a:ext cx="7159482" cy="664703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Loss of Community Bank Offices 1984-2024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03E3E41C-E218-2ABE-A585-D772384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7" t="7752" r="2620" b="5426"/>
          <a:stretch/>
        </p:blipFill>
        <p:spPr>
          <a:xfrm>
            <a:off x="2515323" y="1892350"/>
            <a:ext cx="2338069" cy="116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B483B-7EBC-0F3A-F330-51AA34228C0D}"/>
              </a:ext>
            </a:extLst>
          </p:cNvPr>
          <p:cNvSpPr txBox="1"/>
          <p:nvPr/>
        </p:nvSpPr>
        <p:spPr>
          <a:xfrm>
            <a:off x="3301508" y="3168098"/>
            <a:ext cx="14107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Aptos"/>
              </a:rPr>
              <a:t>1984-1988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554A0636-088E-1ECF-1522-A9FBF8B0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3"/>
          <a:stretch/>
        </p:blipFill>
        <p:spPr>
          <a:xfrm>
            <a:off x="4863103" y="1888982"/>
            <a:ext cx="2201532" cy="117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458534-3BA7-949D-AA3B-7385FFC4DF72}"/>
              </a:ext>
            </a:extLst>
          </p:cNvPr>
          <p:cNvSpPr txBox="1"/>
          <p:nvPr/>
        </p:nvSpPr>
        <p:spPr>
          <a:xfrm>
            <a:off x="7509466" y="3170927"/>
            <a:ext cx="14107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Aptos"/>
              </a:rPr>
              <a:t>2024</a:t>
            </a:r>
            <a:endParaRPr 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20192-8DA0-E700-42C3-385D7CB01FE6}"/>
              </a:ext>
            </a:extLst>
          </p:cNvPr>
          <p:cNvSpPr txBox="1"/>
          <p:nvPr/>
        </p:nvSpPr>
        <p:spPr>
          <a:xfrm>
            <a:off x="5466570" y="3170925"/>
            <a:ext cx="14107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Aptos"/>
              </a:rPr>
              <a:t>2004-2008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D578D3-E7DA-8157-8F06-45603DE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83" r="-449" b="8221"/>
          <a:stretch/>
        </p:blipFill>
        <p:spPr>
          <a:xfrm>
            <a:off x="7046453" y="1881912"/>
            <a:ext cx="2339233" cy="117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FCD509-60E7-E604-1390-8173549A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7" t="-916" r="-769" b="-524"/>
          <a:stretch/>
        </p:blipFill>
        <p:spPr>
          <a:xfrm>
            <a:off x="1012316" y="3915813"/>
            <a:ext cx="4556307" cy="228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E76B98-3365-7A91-1672-7C2D335B28C9}"/>
              </a:ext>
            </a:extLst>
          </p:cNvPr>
          <p:cNvSpPr txBox="1"/>
          <p:nvPr/>
        </p:nvSpPr>
        <p:spPr>
          <a:xfrm>
            <a:off x="1210978" y="3614737"/>
            <a:ext cx="4177417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Average Number of Community Banks 1984-2024</a:t>
            </a:r>
            <a:endParaRPr lang="en-US" sz="1400"/>
          </a:p>
        </p:txBody>
      </p:sp>
      <p:pic>
        <p:nvPicPr>
          <p:cNvPr id="15" name="Picture 14" descr="A graph of a number of noncommercial banks&#10;&#10;Description automatically generated">
            <a:extLst>
              <a:ext uri="{FF2B5EF4-FFF2-40B4-BE49-F238E27FC236}">
                <a16:creationId xmlns:a16="http://schemas.microsoft.com/office/drawing/2014/main" id="{6B3FA385-41F0-EDB7-0B02-97E5962C4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077" y="3916020"/>
            <a:ext cx="4595318" cy="2532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40732D-E1A9-6AAD-ABD5-E9B4CED9E018}"/>
              </a:ext>
            </a:extLst>
          </p:cNvPr>
          <p:cNvSpPr txBox="1"/>
          <p:nvPr/>
        </p:nvSpPr>
        <p:spPr>
          <a:xfrm>
            <a:off x="6791656" y="3600591"/>
            <a:ext cx="4077152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</a:rPr>
              <a:t>Number of Banking Organizations 1987-2011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634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37451-81AB-AA25-96A5-BEA1C460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Downward trend graph with solid fill">
            <a:extLst>
              <a:ext uri="{FF2B5EF4-FFF2-40B4-BE49-F238E27FC236}">
                <a16:creationId xmlns:a16="http://schemas.microsoft.com/office/drawing/2014/main" id="{23531072-C729-8797-AD1F-8FAB1970C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983" y="755984"/>
            <a:ext cx="2989847" cy="233813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9889B9B-5A56-0879-B904-1E012C6FF5CD}"/>
              </a:ext>
            </a:extLst>
          </p:cNvPr>
          <p:cNvSpPr/>
          <p:nvPr/>
        </p:nvSpPr>
        <p:spPr>
          <a:xfrm>
            <a:off x="6727657" y="4411578"/>
            <a:ext cx="3990473" cy="1874921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06A82-63F3-8162-C6CC-D03F78FF9022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93323-0033-DF5A-E036-B4BC109ECB50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2324D1E-B1AA-FE10-0B64-31899BBADDCC}"/>
              </a:ext>
            </a:extLst>
          </p:cNvPr>
          <p:cNvSpPr/>
          <p:nvPr/>
        </p:nvSpPr>
        <p:spPr>
          <a:xfrm>
            <a:off x="-1" y="387062"/>
            <a:ext cx="4193740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A1750-E097-D68C-EC14-98022B5FFF98}"/>
              </a:ext>
            </a:extLst>
          </p:cNvPr>
          <p:cNvSpPr txBox="1"/>
          <p:nvPr/>
        </p:nvSpPr>
        <p:spPr>
          <a:xfrm>
            <a:off x="-82296" y="528637"/>
            <a:ext cx="48554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 –</a:t>
            </a:r>
            <a:r>
              <a:rPr lang="en-US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Losing Community Banks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2C74E-AA51-2F83-CB7F-A673A33A4B8C}"/>
              </a:ext>
            </a:extLst>
          </p:cNvPr>
          <p:cNvSpPr txBox="1"/>
          <p:nvPr/>
        </p:nvSpPr>
        <p:spPr>
          <a:xfrm>
            <a:off x="8185721" y="1121532"/>
            <a:ext cx="18464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041E42"/>
                </a:solidFill>
                <a:latin typeface="Broadway"/>
              </a:rPr>
              <a:t>Small Business Lending ?</a:t>
            </a:r>
            <a:endParaRPr lang="en-US">
              <a:solidFill>
                <a:srgbClr val="041E42"/>
              </a:solidFill>
              <a:latin typeface="Broadway"/>
            </a:endParaRPr>
          </a:p>
        </p:txBody>
      </p:sp>
      <p:pic>
        <p:nvPicPr>
          <p:cNvPr id="24" name="Graphic 23" descr="Piggy Bank with solid fill">
            <a:extLst>
              <a:ext uri="{FF2B5EF4-FFF2-40B4-BE49-F238E27FC236}">
                <a16:creationId xmlns:a16="http://schemas.microsoft.com/office/drawing/2014/main" id="{2FECD1F4-0B2D-D748-4218-2332B09F2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62" y="4606089"/>
            <a:ext cx="1596190" cy="1746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A79C01-58A8-2EE8-CF35-25419AB489B6}"/>
              </a:ext>
            </a:extLst>
          </p:cNvPr>
          <p:cNvSpPr txBox="1"/>
          <p:nvPr/>
        </p:nvSpPr>
        <p:spPr>
          <a:xfrm>
            <a:off x="7090611" y="4533900"/>
            <a:ext cx="3555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Unbanked and Underbanked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F8F4D-0FF0-DE80-81AD-B3FFF8961DCB}"/>
              </a:ext>
            </a:extLst>
          </p:cNvPr>
          <p:cNvSpPr txBox="1"/>
          <p:nvPr/>
        </p:nvSpPr>
        <p:spPr>
          <a:xfrm>
            <a:off x="6860006" y="5065295"/>
            <a:ext cx="13495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4EB335-690F-E9EA-B39B-138BC0A06BDF}"/>
              </a:ext>
            </a:extLst>
          </p:cNvPr>
          <p:cNvSpPr txBox="1"/>
          <p:nvPr/>
        </p:nvSpPr>
        <p:spPr>
          <a:xfrm>
            <a:off x="9276347" y="5025189"/>
            <a:ext cx="13495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18%</a:t>
            </a:r>
          </a:p>
        </p:txBody>
      </p:sp>
      <p:pic>
        <p:nvPicPr>
          <p:cNvPr id="22" name="Graphic 21" descr="Harvey Balls 35% with solid fill">
            <a:extLst>
              <a:ext uri="{FF2B5EF4-FFF2-40B4-BE49-F238E27FC236}">
                <a16:creationId xmlns:a16="http://schemas.microsoft.com/office/drawing/2014/main" id="{A46B9F2B-2696-E8FD-F7F0-EF7E47FDF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379" y="1688429"/>
            <a:ext cx="2528636" cy="2568743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DD060000-1417-5C92-82CC-1A163F7E5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9957" y="2279984"/>
            <a:ext cx="774032" cy="713874"/>
          </a:xfrm>
          <a:prstGeom prst="rect">
            <a:avLst/>
          </a:prstGeom>
        </p:spPr>
      </p:pic>
      <p:pic>
        <p:nvPicPr>
          <p:cNvPr id="29" name="Graphic 28" descr="Loan with solid fill">
            <a:extLst>
              <a:ext uri="{FF2B5EF4-FFF2-40B4-BE49-F238E27FC236}">
                <a16:creationId xmlns:a16="http://schemas.microsoft.com/office/drawing/2014/main" id="{AA2FF8C5-0736-9A01-FDA7-8586CDE19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9379" y="91640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4866B9-1C85-A7BF-B721-14135758A395}"/>
              </a:ext>
            </a:extLst>
          </p:cNvPr>
          <p:cNvSpPr txBox="1"/>
          <p:nvPr/>
        </p:nvSpPr>
        <p:spPr>
          <a:xfrm>
            <a:off x="3882189" y="1335505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41E42"/>
                </a:solidFill>
                <a:latin typeface="Gill Sans MT"/>
                <a:ea typeface="Open Sans"/>
                <a:cs typeface="Open Sans"/>
              </a:rPr>
              <a:t>"The impact of these closures is severe, especially on rural and lower-income urban communities where few branches exist at all,” said Jesse Van Tol, CEO of Nation Community Reinvestment Coalition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1139EC-66BA-B48B-8A79-F9598E2EF13C}"/>
              </a:ext>
            </a:extLst>
          </p:cNvPr>
          <p:cNvSpPr txBox="1"/>
          <p:nvPr/>
        </p:nvSpPr>
        <p:spPr>
          <a:xfrm>
            <a:off x="7541794" y="327058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41E42"/>
                </a:solidFill>
                <a:latin typeface="Gill Sans MT"/>
                <a:ea typeface="Lato"/>
                <a:cs typeface="Lato"/>
              </a:rPr>
              <a:t>"banking deserts"</a:t>
            </a:r>
            <a:r>
              <a:rPr lang="en-US" b="1">
                <a:solidFill>
                  <a:srgbClr val="041E42"/>
                </a:solidFill>
                <a:latin typeface="Gill Sans MT"/>
                <a:ea typeface="Lato"/>
                <a:cs typeface="Lato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D018F-E707-8897-A854-678A45AF0FD4}"/>
              </a:ext>
            </a:extLst>
          </p:cNvPr>
          <p:cNvSpPr txBox="1"/>
          <p:nvPr/>
        </p:nvSpPr>
        <p:spPr>
          <a:xfrm>
            <a:off x="824164" y="4604085"/>
            <a:ext cx="48888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41E42"/>
                </a:solidFill>
                <a:latin typeface="Gill Sans MT"/>
                <a:ea typeface="Lato"/>
                <a:cs typeface="Lato"/>
              </a:rPr>
              <a:t>"more likely to use high-fee payday loans and check-cashing services, which increases financial inequities"</a:t>
            </a:r>
            <a:endParaRPr lang="en-US" b="1">
              <a:solidFill>
                <a:srgbClr val="041E42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648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EE24C-4F33-ACF2-E5E9-AB85E93BA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12C4DE-0CD8-1941-203D-8C63DFB32529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FCEB8-FD6E-1134-D758-4EBFFC1CF288}"/>
              </a:ext>
            </a:extLst>
          </p:cNvPr>
          <p:cNvSpPr/>
          <p:nvPr/>
        </p:nvSpPr>
        <p:spPr>
          <a:xfrm>
            <a:off x="-10297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E9934A99-0932-59A4-F8A5-7CE1BBA0886F}"/>
              </a:ext>
            </a:extLst>
          </p:cNvPr>
          <p:cNvSpPr/>
          <p:nvPr/>
        </p:nvSpPr>
        <p:spPr>
          <a:xfrm>
            <a:off x="-1" y="387062"/>
            <a:ext cx="3730753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DAD76-1835-EAC5-E355-982934619F46}"/>
              </a:ext>
            </a:extLst>
          </p:cNvPr>
          <p:cNvSpPr txBox="1"/>
          <p:nvPr/>
        </p:nvSpPr>
        <p:spPr>
          <a:xfrm>
            <a:off x="91440" y="499300"/>
            <a:ext cx="3639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 - </a:t>
            </a:r>
            <a:r>
              <a:rPr lang="en-US" sz="2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Demographics</a:t>
            </a:r>
            <a:endParaRPr lang="en-US" sz="32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A1312CAD-D0C9-4D8A-8F5E-8120057F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1" y="1339292"/>
            <a:ext cx="4187911" cy="2511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12FEA-5F6D-9655-7794-983BCCCE3FFD}"/>
              </a:ext>
            </a:extLst>
          </p:cNvPr>
          <p:cNvSpPr txBox="1"/>
          <p:nvPr/>
        </p:nvSpPr>
        <p:spPr>
          <a:xfrm>
            <a:off x="242841" y="4137381"/>
            <a:ext cx="7420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1980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F9E39FE-13B3-FFB4-69A4-3A68A5E91643}"/>
              </a:ext>
            </a:extLst>
          </p:cNvPr>
          <p:cNvSpPr/>
          <p:nvPr/>
        </p:nvSpPr>
        <p:spPr>
          <a:xfrm>
            <a:off x="952529" y="4142410"/>
            <a:ext cx="1268916" cy="38524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09C36-8106-0187-B86B-9234F0BDE373}"/>
              </a:ext>
            </a:extLst>
          </p:cNvPr>
          <p:cNvSpPr txBox="1"/>
          <p:nvPr/>
        </p:nvSpPr>
        <p:spPr>
          <a:xfrm>
            <a:off x="2168737" y="4136847"/>
            <a:ext cx="1133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2020</a:t>
            </a:r>
          </a:p>
        </p:txBody>
      </p:sp>
      <p:pic>
        <p:nvPicPr>
          <p:cNvPr id="18" name="Picture 17" descr="A blue circle with yellow and purple numbers&#10;&#10;Description automatically generated">
            <a:extLst>
              <a:ext uri="{FF2B5EF4-FFF2-40B4-BE49-F238E27FC236}">
                <a16:creationId xmlns:a16="http://schemas.microsoft.com/office/drawing/2014/main" id="{45DCEBE6-A8D1-3FB9-D08D-27E325E0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6" t="-3092" r="-535" b="4412"/>
          <a:stretch/>
        </p:blipFill>
        <p:spPr>
          <a:xfrm>
            <a:off x="10259127" y="228418"/>
            <a:ext cx="1921748" cy="1745976"/>
          </a:xfrm>
          <a:prstGeom prst="rect">
            <a:avLst/>
          </a:prstGeom>
        </p:spPr>
      </p:pic>
      <p:pic>
        <p:nvPicPr>
          <p:cNvPr id="19" name="Picture 18" descr="A pie chart with numbers and a triangle&#10;&#10;Description automatically generated">
            <a:extLst>
              <a:ext uri="{FF2B5EF4-FFF2-40B4-BE49-F238E27FC236}">
                <a16:creationId xmlns:a16="http://schemas.microsoft.com/office/drawing/2014/main" id="{0F98E3FC-9902-D1BC-4B2B-3D8435BE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5" t="-3231" r="58" b="-3913"/>
          <a:stretch/>
        </p:blipFill>
        <p:spPr>
          <a:xfrm>
            <a:off x="10259172" y="1972513"/>
            <a:ext cx="1923631" cy="17583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163F14-B623-780C-58DD-3684B649CEC9}"/>
              </a:ext>
            </a:extLst>
          </p:cNvPr>
          <p:cNvSpPr txBox="1"/>
          <p:nvPr/>
        </p:nvSpPr>
        <p:spPr>
          <a:xfrm>
            <a:off x="268463" y="4624043"/>
            <a:ext cx="7232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227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8D453-3AF1-F3E5-7D57-B360505E0DFE}"/>
              </a:ext>
            </a:extLst>
          </p:cNvPr>
          <p:cNvSpPr txBox="1"/>
          <p:nvPr/>
        </p:nvSpPr>
        <p:spPr>
          <a:xfrm>
            <a:off x="991714" y="4656937"/>
            <a:ext cx="1256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accent5">
                    <a:lumMod val="76000"/>
                  </a:schemeClr>
                </a:solidFill>
              </a:rPr>
              <a:t>Population (million</a:t>
            </a:r>
            <a:r>
              <a:rPr lang="en-US" b="1">
                <a:solidFill>
                  <a:schemeClr val="accent5">
                    <a:lumMod val="76000"/>
                  </a:schemeClr>
                </a:solidFill>
              </a:rPr>
              <a:t>)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A906E-C4F1-3467-984E-896995E22E97}"/>
              </a:ext>
            </a:extLst>
          </p:cNvPr>
          <p:cNvSpPr txBox="1"/>
          <p:nvPr/>
        </p:nvSpPr>
        <p:spPr>
          <a:xfrm>
            <a:off x="2168737" y="4657425"/>
            <a:ext cx="735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330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246F-E0C4-B70B-1026-C02B9B174C78}"/>
              </a:ext>
            </a:extLst>
          </p:cNvPr>
          <p:cNvSpPr txBox="1"/>
          <p:nvPr/>
        </p:nvSpPr>
        <p:spPr>
          <a:xfrm>
            <a:off x="3305592" y="4148656"/>
            <a:ext cx="1200641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Average annual growth rate of </a:t>
            </a:r>
            <a:r>
              <a:rPr lang="en-US" sz="1600" b="1"/>
              <a:t>0.9%</a:t>
            </a:r>
            <a:endParaRPr lang="en-US"/>
          </a:p>
          <a:p>
            <a:pPr algn="l"/>
            <a:endParaRPr lang="en-US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716B152C-0528-F48A-B2FB-8FB2BC92BC40}"/>
              </a:ext>
            </a:extLst>
          </p:cNvPr>
          <p:cNvSpPr/>
          <p:nvPr/>
        </p:nvSpPr>
        <p:spPr>
          <a:xfrm>
            <a:off x="2899752" y="4027092"/>
            <a:ext cx="493734" cy="1082389"/>
          </a:xfrm>
          <a:prstGeom prst="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206E"/>
              </a:solidFill>
            </a:endParaRPr>
          </a:p>
        </p:txBody>
      </p:sp>
      <p:pic>
        <p:nvPicPr>
          <p:cNvPr id="25" name="Picture 24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DE15F301-08B3-995B-52DC-2BEE8F6D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14498" y="1628775"/>
            <a:ext cx="1272489" cy="5730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A25513-450E-3B6C-D3C0-98B5FAD49A0E}"/>
              </a:ext>
            </a:extLst>
          </p:cNvPr>
          <p:cNvSpPr txBox="1"/>
          <p:nvPr/>
        </p:nvSpPr>
        <p:spPr>
          <a:xfrm>
            <a:off x="9646508" y="996775"/>
            <a:ext cx="9514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/>
              <a:t>1980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02408-B08D-093D-5B01-D312861886C1}"/>
              </a:ext>
            </a:extLst>
          </p:cNvPr>
          <p:cNvSpPr txBox="1"/>
          <p:nvPr/>
        </p:nvSpPr>
        <p:spPr>
          <a:xfrm>
            <a:off x="9739184" y="2253049"/>
            <a:ext cx="6219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2022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D368E4-CDE5-FFD8-9D93-E82FE68E3E35}"/>
              </a:ext>
            </a:extLst>
          </p:cNvPr>
          <p:cNvSpPr txBox="1"/>
          <p:nvPr/>
        </p:nvSpPr>
        <p:spPr>
          <a:xfrm>
            <a:off x="6711778" y="3797643"/>
            <a:ext cx="1569309" cy="534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400" b="1"/>
              <a:t>Increase in ethnic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D4B99B-4E03-7499-CC14-9FBAF695B2BF}"/>
              </a:ext>
            </a:extLst>
          </p:cNvPr>
          <p:cNvSpPr txBox="1"/>
          <p:nvPr/>
        </p:nvSpPr>
        <p:spPr>
          <a:xfrm>
            <a:off x="5702644" y="3797643"/>
            <a:ext cx="848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/>
              <a:t>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4BE120-B892-EB2C-67E5-274411A9247F}"/>
              </a:ext>
            </a:extLst>
          </p:cNvPr>
          <p:cNvSpPr txBox="1"/>
          <p:nvPr/>
        </p:nvSpPr>
        <p:spPr>
          <a:xfrm>
            <a:off x="7133969" y="4333102"/>
            <a:ext cx="714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/>
              <a:t>1980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0B78087F-67BA-E74D-5266-A2F5096A44CE}"/>
              </a:ext>
            </a:extLst>
          </p:cNvPr>
          <p:cNvCxnSpPr/>
          <p:nvPr/>
        </p:nvCxnSpPr>
        <p:spPr>
          <a:xfrm flipH="1" flipV="1">
            <a:off x="6307712" y="3978874"/>
            <a:ext cx="721223" cy="558117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BED80E-0634-EC5D-E6D8-ACF433D60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5027" y="3985697"/>
            <a:ext cx="1771650" cy="7401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8CD658-CE74-3F23-1958-1382F2893BD3}"/>
              </a:ext>
            </a:extLst>
          </p:cNvPr>
          <p:cNvSpPr txBox="1"/>
          <p:nvPr/>
        </p:nvSpPr>
        <p:spPr>
          <a:xfrm>
            <a:off x="9079326" y="3623146"/>
            <a:ext cx="1639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Population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AFFB9B08-7F13-767E-01D9-CA2052995665}"/>
              </a:ext>
            </a:extLst>
          </p:cNvPr>
          <p:cNvSpPr/>
          <p:nvPr/>
        </p:nvSpPr>
        <p:spPr>
          <a:xfrm>
            <a:off x="8079558" y="3647011"/>
            <a:ext cx="426924" cy="108888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ue square with yellow text&#10;&#10;Description automatically generated">
            <a:extLst>
              <a:ext uri="{FF2B5EF4-FFF2-40B4-BE49-F238E27FC236}">
                <a16:creationId xmlns:a16="http://schemas.microsoft.com/office/drawing/2014/main" id="{A55641E3-1B15-426A-58B5-329FA0276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0" y="5243385"/>
            <a:ext cx="1366451" cy="1241854"/>
          </a:xfrm>
          <a:prstGeom prst="rect">
            <a:avLst/>
          </a:prstGeom>
        </p:spPr>
      </p:pic>
      <p:pic>
        <p:nvPicPr>
          <p:cNvPr id="36" name="Picture 35" descr="A blue square with yellow text&#10;&#10;Description automatically generated">
            <a:extLst>
              <a:ext uri="{FF2B5EF4-FFF2-40B4-BE49-F238E27FC236}">
                <a16:creationId xmlns:a16="http://schemas.microsoft.com/office/drawing/2014/main" id="{66552545-22C7-1549-8587-B093CB0C2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396" y="5243382"/>
            <a:ext cx="1366452" cy="12418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24A1A0F-EDEF-4769-6384-90084B35CEFA}"/>
              </a:ext>
            </a:extLst>
          </p:cNvPr>
          <p:cNvSpPr txBox="1"/>
          <p:nvPr/>
        </p:nvSpPr>
        <p:spPr>
          <a:xfrm>
            <a:off x="1295399" y="5568779"/>
            <a:ext cx="19091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 b="1"/>
              <a:t>Shift towards aging population</a:t>
            </a:r>
          </a:p>
        </p:txBody>
      </p:sp>
      <p:pic>
        <p:nvPicPr>
          <p:cNvPr id="39" name="Picture 38" descr="A black and white illustration of a money bag&#10;&#10;Description automatically generated">
            <a:extLst>
              <a:ext uri="{FF2B5EF4-FFF2-40B4-BE49-F238E27FC236}">
                <a16:creationId xmlns:a16="http://schemas.microsoft.com/office/drawing/2014/main" id="{A48D981B-4D11-85D7-6691-273BD86D9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6989" y="4952485"/>
            <a:ext cx="1762126" cy="16280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C75082-C0BB-16E4-B59D-A0E22F56156C}"/>
              </a:ext>
            </a:extLst>
          </p:cNvPr>
          <p:cNvSpPr txBox="1"/>
          <p:nvPr/>
        </p:nvSpPr>
        <p:spPr>
          <a:xfrm>
            <a:off x="10151075" y="6021859"/>
            <a:ext cx="16413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/>
              <a:t>Wealth of lower tiers decreased by 20%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98DF45-9FE3-C4EF-C888-1B03D7CD0E3F}"/>
              </a:ext>
            </a:extLst>
          </p:cNvPr>
          <p:cNvSpPr txBox="1"/>
          <p:nvPr/>
        </p:nvSpPr>
        <p:spPr>
          <a:xfrm>
            <a:off x="9893642" y="5239266"/>
            <a:ext cx="1795849" cy="462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/>
              <a:t>Wealth of top 5%,  increased by 4%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B514E2-4D98-5625-AA23-7BFC640774F9}"/>
              </a:ext>
            </a:extLst>
          </p:cNvPr>
          <p:cNvSpPr txBox="1"/>
          <p:nvPr/>
        </p:nvSpPr>
        <p:spPr>
          <a:xfrm>
            <a:off x="5414318" y="5208373"/>
            <a:ext cx="735228" cy="348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1970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34CE2F-4EE9-6AB7-F90D-475399334578}"/>
              </a:ext>
            </a:extLst>
          </p:cNvPr>
          <p:cNvSpPr txBox="1"/>
          <p:nvPr/>
        </p:nvSpPr>
        <p:spPr>
          <a:xfrm>
            <a:off x="7411995" y="5198075"/>
            <a:ext cx="6219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2018</a:t>
            </a:r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:a16="http://schemas.microsoft.com/office/drawing/2014/main" id="{3A6CF694-8097-37A5-819D-9FCA29521271}"/>
              </a:ext>
            </a:extLst>
          </p:cNvPr>
          <p:cNvSpPr/>
          <p:nvPr/>
        </p:nvSpPr>
        <p:spPr>
          <a:xfrm>
            <a:off x="5873738" y="5173510"/>
            <a:ext cx="1573926" cy="37167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DDFB15-07B8-8139-897F-3D7ABE485B05}"/>
              </a:ext>
            </a:extLst>
          </p:cNvPr>
          <p:cNvSpPr txBox="1"/>
          <p:nvPr/>
        </p:nvSpPr>
        <p:spPr>
          <a:xfrm>
            <a:off x="5420309" y="5593164"/>
            <a:ext cx="25427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 </a:t>
            </a:r>
            <a:r>
              <a:rPr lang="en-US" b="1">
                <a:solidFill>
                  <a:schemeClr val="accent6">
                    <a:lumMod val="49000"/>
                  </a:schemeClr>
                </a:solidFill>
              </a:rPr>
              <a:t>Upper income</a:t>
            </a:r>
          </a:p>
          <a:p>
            <a:pPr algn="ctr"/>
            <a:r>
              <a:rPr lang="en-US" b="1">
                <a:solidFill>
                  <a:schemeClr val="accent6">
                    <a:lumMod val="49000"/>
                  </a:schemeClr>
                </a:solidFill>
              </a:rPr>
              <a:t> Middle income </a:t>
            </a:r>
          </a:p>
          <a:p>
            <a:pPr algn="ctr"/>
            <a:r>
              <a:rPr lang="en-US" b="1">
                <a:solidFill>
                  <a:schemeClr val="accent6">
                    <a:lumMod val="49000"/>
                  </a:schemeClr>
                </a:solidFill>
              </a:rPr>
              <a:t>Lower income</a:t>
            </a:r>
            <a:r>
              <a:rPr lang="en-US" sz="1600" b="1"/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C05F07-6437-7D24-0218-E03213D0D77F}"/>
              </a:ext>
            </a:extLst>
          </p:cNvPr>
          <p:cNvSpPr txBox="1"/>
          <p:nvPr/>
        </p:nvSpPr>
        <p:spPr>
          <a:xfrm>
            <a:off x="7422291" y="5887994"/>
            <a:ext cx="6322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10000"/>
                  </a:schemeClr>
                </a:solidFill>
              </a:rPr>
              <a:t>43%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02A2EC-E85A-9646-D0BD-AAC58F8DF590}"/>
              </a:ext>
            </a:extLst>
          </p:cNvPr>
          <p:cNvSpPr txBox="1"/>
          <p:nvPr/>
        </p:nvSpPr>
        <p:spPr>
          <a:xfrm>
            <a:off x="7442886" y="5579076"/>
            <a:ext cx="6116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10000"/>
                  </a:schemeClr>
                </a:solidFill>
              </a:rPr>
              <a:t>48%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DE1CE1-4DCB-1A2C-FDB7-A06F70758054}"/>
              </a:ext>
            </a:extLst>
          </p:cNvPr>
          <p:cNvSpPr txBox="1"/>
          <p:nvPr/>
        </p:nvSpPr>
        <p:spPr>
          <a:xfrm>
            <a:off x="7432589" y="6155724"/>
            <a:ext cx="632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400" b="1">
                <a:solidFill>
                  <a:schemeClr val="accent6"/>
                </a:solidFill>
              </a:rPr>
              <a:t> </a:t>
            </a:r>
            <a:r>
              <a:rPr lang="en-IN" b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IN" sz="1600" b="1">
                <a:solidFill>
                  <a:schemeClr val="bg2">
                    <a:lumMod val="10000"/>
                  </a:schemeClr>
                </a:solidFill>
              </a:rPr>
              <a:t>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71438-357F-BBED-2685-624B841EFF89}"/>
              </a:ext>
            </a:extLst>
          </p:cNvPr>
          <p:cNvSpPr txBox="1"/>
          <p:nvPr/>
        </p:nvSpPr>
        <p:spPr>
          <a:xfrm>
            <a:off x="5373131" y="5579075"/>
            <a:ext cx="6322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10000"/>
                  </a:schemeClr>
                </a:solidFill>
              </a:rPr>
              <a:t>29%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70A6B3-85A4-D83D-F851-2477DBC26D72}"/>
              </a:ext>
            </a:extLst>
          </p:cNvPr>
          <p:cNvSpPr txBox="1"/>
          <p:nvPr/>
        </p:nvSpPr>
        <p:spPr>
          <a:xfrm>
            <a:off x="5364820" y="5872656"/>
            <a:ext cx="7594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62%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056B03-AB00-164A-13DB-67594AE869C8}"/>
              </a:ext>
            </a:extLst>
          </p:cNvPr>
          <p:cNvSpPr txBox="1"/>
          <p:nvPr/>
        </p:nvSpPr>
        <p:spPr>
          <a:xfrm>
            <a:off x="5358722" y="6155408"/>
            <a:ext cx="6386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10%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4655E57-8E8B-A56D-1C28-DC5679B6E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2174" y="797268"/>
            <a:ext cx="4912841" cy="21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4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6CF52-E8C9-831A-6244-BB5645FCC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365C58-9F4D-A098-20F7-DA24C5996E9B}"/>
              </a:ext>
            </a:extLst>
          </p:cNvPr>
          <p:cNvSpPr/>
          <p:nvPr/>
        </p:nvSpPr>
        <p:spPr>
          <a:xfrm>
            <a:off x="0" y="0"/>
            <a:ext cx="12192000" cy="233680"/>
          </a:xfrm>
          <a:prstGeom prst="rect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9D2EB-0F1C-81B2-BF1A-0C92829946E0}"/>
              </a:ext>
            </a:extLst>
          </p:cNvPr>
          <p:cNvSpPr/>
          <p:nvPr/>
        </p:nvSpPr>
        <p:spPr>
          <a:xfrm>
            <a:off x="0" y="6664960"/>
            <a:ext cx="12192000" cy="193040"/>
          </a:xfrm>
          <a:prstGeom prst="rect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/>
              <a:t>DDMC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4B5AD-33F4-73F7-B403-B9FFCCC4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6"/>
          <a:stretch/>
        </p:blipFill>
        <p:spPr>
          <a:xfrm>
            <a:off x="423850" y="1706378"/>
            <a:ext cx="4434672" cy="2551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E16719-D929-05D5-1A0D-F88964C4FA8B}"/>
              </a:ext>
            </a:extLst>
          </p:cNvPr>
          <p:cNvSpPr txBox="1"/>
          <p:nvPr/>
        </p:nvSpPr>
        <p:spPr>
          <a:xfrm>
            <a:off x="-37362" y="6328202"/>
            <a:ext cx="238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+mj-lt"/>
              </a:rPr>
              <a:t>All figures in percentages</a:t>
            </a:r>
          </a:p>
          <a:p>
            <a:r>
              <a:rPr lang="en-US" sz="1000">
                <a:latin typeface="+mj-lt"/>
              </a:rPr>
              <a:t>Averages of 3 surveys – SIPP, SCF, FDIC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8FCE3-DDAD-D12C-8041-E05872DD8F0B}"/>
              </a:ext>
            </a:extLst>
          </p:cNvPr>
          <p:cNvSpPr txBox="1"/>
          <p:nvPr/>
        </p:nvSpPr>
        <p:spPr>
          <a:xfrm>
            <a:off x="2725569" y="6423933"/>
            <a:ext cx="8801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+mj-lt"/>
              </a:rPr>
              <a:t>Courtesy: FDIC </a:t>
            </a:r>
            <a:r>
              <a:rPr lang="en-US" sz="1050" b="0" i="0">
                <a:effectLst/>
                <a:latin typeface="+mj-lt"/>
              </a:rPr>
              <a:t>National Survey of Unbanked and Underbanked House &amp; census Bureau</a:t>
            </a:r>
            <a:r>
              <a:rPr lang="en-US" sz="1050">
                <a:latin typeface="+mj-lt"/>
              </a:rPr>
              <a:t> report : </a:t>
            </a:r>
            <a:r>
              <a:rPr lang="en-US" sz="1050"/>
              <a:t>Exploring Banking and Poverty Interactions over Time </a:t>
            </a:r>
            <a:r>
              <a:rPr lang="en-US" sz="1050">
                <a:latin typeface="+mj-lt"/>
              </a:rPr>
              <a:t> -2019</a:t>
            </a:r>
          </a:p>
          <a:p>
            <a:pPr algn="ctr"/>
            <a:endParaRPr lang="en-US" sz="105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D9AE680-CFC7-AB77-471A-F1AEA7D94EB5}"/>
              </a:ext>
            </a:extLst>
          </p:cNvPr>
          <p:cNvSpPr/>
          <p:nvPr/>
        </p:nvSpPr>
        <p:spPr>
          <a:xfrm>
            <a:off x="9470331" y="1279471"/>
            <a:ext cx="1499616" cy="1541950"/>
          </a:xfrm>
          <a:prstGeom prst="flowChartConnector">
            <a:avLst/>
          </a:prstGeom>
          <a:solidFill>
            <a:srgbClr val="22639E"/>
          </a:solidFill>
          <a:ln>
            <a:solidFill>
              <a:srgbClr val="2263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7921F87-28E9-A988-CCFB-2DF5F1FEE9B3}"/>
              </a:ext>
            </a:extLst>
          </p:cNvPr>
          <p:cNvSpPr/>
          <p:nvPr/>
        </p:nvSpPr>
        <p:spPr>
          <a:xfrm>
            <a:off x="9384479" y="3138306"/>
            <a:ext cx="1112520" cy="1119923"/>
          </a:xfrm>
          <a:prstGeom prst="flowChartConnector">
            <a:avLst/>
          </a:prstGeom>
          <a:solidFill>
            <a:srgbClr val="156082"/>
          </a:solidFill>
          <a:ln>
            <a:solidFill>
              <a:srgbClr val="2263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F2A478B-69E0-AB9E-89DD-FD0EB1E6BB2F}"/>
              </a:ext>
            </a:extLst>
          </p:cNvPr>
          <p:cNvSpPr/>
          <p:nvPr/>
        </p:nvSpPr>
        <p:spPr>
          <a:xfrm>
            <a:off x="7787263" y="1821887"/>
            <a:ext cx="2074228" cy="2090422"/>
          </a:xfrm>
          <a:prstGeom prst="flowChartConnector">
            <a:avLst/>
          </a:prstGeom>
          <a:solidFill>
            <a:srgbClr val="003256"/>
          </a:solidFill>
          <a:ln>
            <a:solidFill>
              <a:srgbClr val="0032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213E7-6D2D-3DEE-CC5B-F16EF459A5BD}"/>
              </a:ext>
            </a:extLst>
          </p:cNvPr>
          <p:cNvSpPr txBox="1"/>
          <p:nvPr/>
        </p:nvSpPr>
        <p:spPr>
          <a:xfrm>
            <a:off x="8289418" y="2333532"/>
            <a:ext cx="118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  <a:latin typeface="Arial Rounded MT Bold" panose="020F0704030504030204" pitchFamily="34" charset="0"/>
              </a:rPr>
              <a:t>40.1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C4432D-F787-5E30-9652-FCA77923FE6E}"/>
              </a:ext>
            </a:extLst>
          </p:cNvPr>
          <p:cNvSpPr txBox="1"/>
          <p:nvPr/>
        </p:nvSpPr>
        <p:spPr>
          <a:xfrm>
            <a:off x="7953629" y="2879859"/>
            <a:ext cx="174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Don’t have enough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7AE9DB-0FD3-06DB-32D3-FECA41079C04}"/>
              </a:ext>
            </a:extLst>
          </p:cNvPr>
          <p:cNvSpPr txBox="1"/>
          <p:nvPr/>
        </p:nvSpPr>
        <p:spPr>
          <a:xfrm>
            <a:off x="9621206" y="3420746"/>
            <a:ext cx="7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Arial Rounded MT Bold" panose="020F0704030504030204" pitchFamily="34" charset="0"/>
              </a:rPr>
              <a:t>33.0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89BDF-9449-5618-2E49-15BD7F58B694}"/>
              </a:ext>
            </a:extLst>
          </p:cNvPr>
          <p:cNvSpPr txBox="1"/>
          <p:nvPr/>
        </p:nvSpPr>
        <p:spPr>
          <a:xfrm>
            <a:off x="9878255" y="1767654"/>
            <a:ext cx="7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Arial Rounded MT Bold" panose="020F0704030504030204" pitchFamily="34" charset="0"/>
              </a:rPr>
              <a:t>34.1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63425A-8F08-FB6F-7519-317C0309DC0A}"/>
              </a:ext>
            </a:extLst>
          </p:cNvPr>
          <p:cNvSpPr txBox="1"/>
          <p:nvPr/>
        </p:nvSpPr>
        <p:spPr>
          <a:xfrm>
            <a:off x="9370978" y="2057928"/>
            <a:ext cx="174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Rounded MT Bold" panose="020F0704030504030204" pitchFamily="34" charset="0"/>
              </a:rPr>
              <a:t>Privacy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A7517-53C0-AC71-4122-7DE6A76072F4}"/>
              </a:ext>
            </a:extLst>
          </p:cNvPr>
          <p:cNvSpPr txBox="1"/>
          <p:nvPr/>
        </p:nvSpPr>
        <p:spPr>
          <a:xfrm>
            <a:off x="9106600" y="3727180"/>
            <a:ext cx="174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Rounded MT Bold" panose="020F0704030504030204" pitchFamily="34" charset="0"/>
              </a:rPr>
              <a:t>Trust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B398ACE-2D0A-062F-BD00-5FE7F4FC1400}"/>
              </a:ext>
            </a:extLst>
          </p:cNvPr>
          <p:cNvGrpSpPr/>
          <p:nvPr/>
        </p:nvGrpSpPr>
        <p:grpSpPr>
          <a:xfrm>
            <a:off x="837968" y="4537576"/>
            <a:ext cx="2541711" cy="1399494"/>
            <a:chOff x="3087900" y="4534073"/>
            <a:chExt cx="2541711" cy="139949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0692C3-CDB4-70F5-6508-1A4FBBAF5B31}"/>
                </a:ext>
              </a:extLst>
            </p:cNvPr>
            <p:cNvSpPr txBox="1"/>
            <p:nvPr/>
          </p:nvSpPr>
          <p:spPr>
            <a:xfrm>
              <a:off x="3087900" y="4612437"/>
              <a:ext cx="83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4147D5"/>
                  </a:solidFill>
                  <a:latin typeface="Arial Rounded MT Bold" panose="020F0704030504030204" pitchFamily="34" charset="0"/>
                </a:rPr>
                <a:t>1983</a:t>
              </a:r>
            </a:p>
          </p:txBody>
        </p:sp>
        <p:pic>
          <p:nvPicPr>
            <p:cNvPr id="33" name="Picture 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E52E10E-F524-226E-41AA-131E64F1D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678" y="5126341"/>
              <a:ext cx="326723" cy="3267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FC1742-872A-82AA-EC63-8839483F2156}"/>
                </a:ext>
              </a:extLst>
            </p:cNvPr>
            <p:cNvSpPr txBox="1"/>
            <p:nvPr/>
          </p:nvSpPr>
          <p:spPr>
            <a:xfrm>
              <a:off x="3255736" y="5142288"/>
              <a:ext cx="83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rial Rounded MT Bold" panose="020F0704030504030204" pitchFamily="34" charset="0"/>
                </a:rPr>
                <a:t>49.6</a:t>
              </a:r>
            </a:p>
          </p:txBody>
        </p:sp>
        <p:pic>
          <p:nvPicPr>
            <p:cNvPr id="38" name="Picture 37" descr="A black rectangle with white lines&#10;&#10;Description automatically generated">
              <a:extLst>
                <a:ext uri="{FF2B5EF4-FFF2-40B4-BE49-F238E27FC236}">
                  <a16:creationId xmlns:a16="http://schemas.microsoft.com/office/drawing/2014/main" id="{86F7C443-6304-F8B0-86A0-985BB5B9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049" y="5542242"/>
              <a:ext cx="426294" cy="39132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A1DAA-BAFC-B114-4DFB-48A745D590E3}"/>
                </a:ext>
              </a:extLst>
            </p:cNvPr>
            <p:cNvSpPr txBox="1"/>
            <p:nvPr/>
          </p:nvSpPr>
          <p:spPr>
            <a:xfrm>
              <a:off x="3240371" y="5500428"/>
              <a:ext cx="83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rial Rounded MT Bold" panose="020F0704030504030204" pitchFamily="34" charset="0"/>
                </a:rPr>
                <a:t>8.4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E06CEC-20D8-2DCB-D411-A09CCB356E27}"/>
                </a:ext>
              </a:extLst>
            </p:cNvPr>
            <p:cNvSpPr txBox="1"/>
            <p:nvPr/>
          </p:nvSpPr>
          <p:spPr>
            <a:xfrm>
              <a:off x="4791606" y="4606665"/>
              <a:ext cx="83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4147D5"/>
                  </a:solidFill>
                  <a:latin typeface="Arial Rounded MT Bold" panose="020F0704030504030204" pitchFamily="34" charset="0"/>
                </a:rPr>
                <a:t>2019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4EBDA5-A6FD-2EE4-E667-07B52A6C107F}"/>
                </a:ext>
              </a:extLst>
            </p:cNvPr>
            <p:cNvSpPr txBox="1"/>
            <p:nvPr/>
          </p:nvSpPr>
          <p:spPr>
            <a:xfrm>
              <a:off x="4626348" y="5132060"/>
              <a:ext cx="83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rial Rounded MT Bold" panose="020F0704030504030204" pitchFamily="34" charset="0"/>
                </a:rPr>
                <a:t>27.3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6A9220-FDE7-354B-B7EF-435170605395}"/>
                </a:ext>
              </a:extLst>
            </p:cNvPr>
            <p:cNvSpPr txBox="1"/>
            <p:nvPr/>
          </p:nvSpPr>
          <p:spPr>
            <a:xfrm>
              <a:off x="4607042" y="5528393"/>
              <a:ext cx="83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rial Rounded MT Bold" panose="020F0704030504030204" pitchFamily="34" charset="0"/>
                </a:rPr>
                <a:t>4.2</a:t>
              </a:r>
            </a:p>
          </p:txBody>
        </p:sp>
        <p:pic>
          <p:nvPicPr>
            <p:cNvPr id="48" name="Picture 47" descr="A calendar with a clock on it&#10;&#10;Description automatically generated">
              <a:extLst>
                <a:ext uri="{FF2B5EF4-FFF2-40B4-BE49-F238E27FC236}">
                  <a16:creationId xmlns:a16="http://schemas.microsoft.com/office/drawing/2014/main" id="{60901485-8CDB-15C1-0DCF-22E3BA8D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926" y="4534073"/>
              <a:ext cx="954540" cy="509504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30E0903-1CD7-64FA-BCBE-42EED777C7F3}"/>
              </a:ext>
            </a:extLst>
          </p:cNvPr>
          <p:cNvGrpSpPr/>
          <p:nvPr/>
        </p:nvGrpSpPr>
        <p:grpSpPr>
          <a:xfrm>
            <a:off x="5243075" y="3281848"/>
            <a:ext cx="2150534" cy="1106739"/>
            <a:chOff x="5495663" y="1427998"/>
            <a:chExt cx="2150534" cy="1106739"/>
          </a:xfrm>
        </p:grpSpPr>
        <p:pic>
          <p:nvPicPr>
            <p:cNvPr id="58" name="Picture 57" descr="A blue arrow pointing down&#10;&#10;Description automatically generated">
              <a:extLst>
                <a:ext uri="{FF2B5EF4-FFF2-40B4-BE49-F238E27FC236}">
                  <a16:creationId xmlns:a16="http://schemas.microsoft.com/office/drawing/2014/main" id="{AAFAE827-209F-F0F8-4FB0-0B12BCE9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128" y="1757970"/>
              <a:ext cx="684920" cy="48292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6F26CAC-265A-4ED1-912C-51237A78BD5E}"/>
                </a:ext>
              </a:extLst>
            </p:cNvPr>
            <p:cNvSpPr txBox="1"/>
            <p:nvPr/>
          </p:nvSpPr>
          <p:spPr>
            <a:xfrm>
              <a:off x="5736332" y="1427998"/>
              <a:ext cx="684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Rounded MT Bold" panose="020F0704030504030204" pitchFamily="34" charset="0"/>
                </a:rPr>
                <a:t>14.1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78B197-558D-EC4A-093D-AECC7F9088F8}"/>
                </a:ext>
              </a:extLst>
            </p:cNvPr>
            <p:cNvSpPr txBox="1"/>
            <p:nvPr/>
          </p:nvSpPr>
          <p:spPr>
            <a:xfrm>
              <a:off x="6961277" y="2165405"/>
              <a:ext cx="684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 Rounded MT Bold" panose="020F0704030504030204" pitchFamily="34" charset="0"/>
                </a:rPr>
                <a:t>5.3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E60E02-488E-4101-3701-B97F72FFA91C}"/>
                </a:ext>
              </a:extLst>
            </p:cNvPr>
            <p:cNvSpPr txBox="1"/>
            <p:nvPr/>
          </p:nvSpPr>
          <p:spPr>
            <a:xfrm>
              <a:off x="6319112" y="1634254"/>
              <a:ext cx="822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/>
                <a:t>Unbanked rate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CB7937-736C-DC62-057F-A050569B5E5C}"/>
                </a:ext>
              </a:extLst>
            </p:cNvPr>
            <p:cNvSpPr txBox="1"/>
            <p:nvPr/>
          </p:nvSpPr>
          <p:spPr>
            <a:xfrm>
              <a:off x="5495663" y="1882921"/>
              <a:ext cx="12714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latin typeface="Arial Rounded MT Bold" panose="020F0704030504030204" pitchFamily="34" charset="0"/>
                </a:rPr>
                <a:t>1- 5 % reduction per year since 2013</a:t>
              </a:r>
            </a:p>
          </p:txBody>
        </p:sp>
      </p:grpSp>
      <p:pic>
        <p:nvPicPr>
          <p:cNvPr id="65" name="Picture 64" descr="A blue eye with a grey circle&#10;&#10;Description automatically generated">
            <a:extLst>
              <a:ext uri="{FF2B5EF4-FFF2-40B4-BE49-F238E27FC236}">
                <a16:creationId xmlns:a16="http://schemas.microsoft.com/office/drawing/2014/main" id="{24CAA026-1C54-CE86-0F04-A4E74F5B9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87" y="4503869"/>
            <a:ext cx="708692" cy="70869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3DB6F97-4D8E-F971-4097-38523333B13B}"/>
              </a:ext>
            </a:extLst>
          </p:cNvPr>
          <p:cNvSpPr txBox="1"/>
          <p:nvPr/>
        </p:nvSpPr>
        <p:spPr>
          <a:xfrm>
            <a:off x="3643332" y="5117886"/>
            <a:ext cx="3119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 Rounded MT Bold" panose="020F0704030504030204" pitchFamily="34" charset="0"/>
              </a:rPr>
              <a:t>Unbanked in poverty</a:t>
            </a:r>
          </a:p>
          <a:p>
            <a:pPr algn="ctr"/>
            <a:r>
              <a:rPr lang="en-US">
                <a:latin typeface="Arial Rounded MT Bold" panose="020F0704030504030204" pitchFamily="34" charset="0"/>
              </a:rPr>
              <a:t> unchanged for </a:t>
            </a:r>
          </a:p>
          <a:p>
            <a:pPr algn="ctr"/>
            <a:r>
              <a:rPr lang="en-US">
                <a:latin typeface="Arial Rounded MT Bold" panose="020F0704030504030204" pitchFamily="34" charset="0"/>
              </a:rPr>
              <a:t>4 decades</a:t>
            </a:r>
          </a:p>
          <a:p>
            <a:pPr algn="ctr"/>
            <a:r>
              <a:rPr lang="en-US" sz="1200">
                <a:latin typeface="Arial Rounded MT Bold" panose="020F0704030504030204" pitchFamily="34" charset="0"/>
              </a:rPr>
              <a:t>49.9 -1980’s          48.5 - 2010’s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4350A9-58B2-AE45-D09B-CEB5D699C4BA}"/>
              </a:ext>
            </a:extLst>
          </p:cNvPr>
          <p:cNvSpPr txBox="1"/>
          <p:nvPr/>
        </p:nvSpPr>
        <p:spPr>
          <a:xfrm>
            <a:off x="10969947" y="2165072"/>
            <a:ext cx="1849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Fees to high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E2D0CF-0C2E-70AB-7038-72FA32455AAC}"/>
              </a:ext>
            </a:extLst>
          </p:cNvPr>
          <p:cNvSpPr txBox="1"/>
          <p:nvPr/>
        </p:nvSpPr>
        <p:spPr>
          <a:xfrm>
            <a:off x="11005828" y="1473023"/>
            <a:ext cx="12216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Unpredictable account fees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417095-27B3-EADE-731F-B2E5B2FC1894}"/>
              </a:ext>
            </a:extLst>
          </p:cNvPr>
          <p:cNvSpPr txBox="1"/>
          <p:nvPr/>
        </p:nvSpPr>
        <p:spPr>
          <a:xfrm>
            <a:off x="10541524" y="3446358"/>
            <a:ext cx="1368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Lacks needed </a:t>
            </a:r>
          </a:p>
          <a:p>
            <a:r>
              <a:rPr lang="en-US" sz="1000">
                <a:latin typeface="Arial Rounded MT Bold" panose="020F0704030504030204" pitchFamily="34" charset="0"/>
              </a:rPr>
              <a:t>service/ products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FCADA9-66FF-5E4E-5FF6-B1DEB65551CC}"/>
              </a:ext>
            </a:extLst>
          </p:cNvPr>
          <p:cNvSpPr txBox="1"/>
          <p:nvPr/>
        </p:nvSpPr>
        <p:spPr>
          <a:xfrm>
            <a:off x="10808020" y="2588752"/>
            <a:ext cx="835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Location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F70D098-F7C1-F751-C6B4-216E7E35A211}"/>
              </a:ext>
            </a:extLst>
          </p:cNvPr>
          <p:cNvSpPr txBox="1"/>
          <p:nvPr/>
        </p:nvSpPr>
        <p:spPr>
          <a:xfrm>
            <a:off x="10322851" y="3015619"/>
            <a:ext cx="1064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Past banking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A2B8D7-B8AF-5594-E6DC-38AC17F29E45}"/>
              </a:ext>
            </a:extLst>
          </p:cNvPr>
          <p:cNvSpPr txBox="1"/>
          <p:nvPr/>
        </p:nvSpPr>
        <p:spPr>
          <a:xfrm>
            <a:off x="10442326" y="3963848"/>
            <a:ext cx="11270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 Rounded MT Bold" panose="020F0704030504030204" pitchFamily="34" charset="0"/>
              </a:rPr>
              <a:t>Credit history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4F4C80-2854-E5D5-EEB1-7B13A688EC5B}"/>
              </a:ext>
            </a:extLst>
          </p:cNvPr>
          <p:cNvGrpSpPr/>
          <p:nvPr/>
        </p:nvGrpSpPr>
        <p:grpSpPr>
          <a:xfrm>
            <a:off x="6946987" y="4458846"/>
            <a:ext cx="4771425" cy="1960722"/>
            <a:chOff x="5096021" y="4213693"/>
            <a:chExt cx="4476780" cy="205506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41A6D75-C20E-9F2E-2E2F-136F79230706}"/>
                </a:ext>
              </a:extLst>
            </p:cNvPr>
            <p:cNvGrpSpPr/>
            <p:nvPr/>
          </p:nvGrpSpPr>
          <p:grpSpPr>
            <a:xfrm>
              <a:off x="5096021" y="4213693"/>
              <a:ext cx="4445573" cy="1996371"/>
              <a:chOff x="5368160" y="4331634"/>
              <a:chExt cx="3822762" cy="1996371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47D5B3D8-7F33-7B87-65FD-7F06F51FF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4281" t="13048" r="12336" b="14506"/>
              <a:stretch/>
            </p:blipFill>
            <p:spPr>
              <a:xfrm>
                <a:off x="5368160" y="4331634"/>
                <a:ext cx="3822762" cy="1996371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25F193-B748-B92D-C027-2009B7E10ECE}"/>
                  </a:ext>
                </a:extLst>
              </p:cNvPr>
              <p:cNvSpPr txBox="1"/>
              <p:nvPr/>
            </p:nvSpPr>
            <p:spPr>
              <a:xfrm>
                <a:off x="5505852" y="4364284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Age b/w 19-29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BEE2C5-506B-2987-7D1A-DDD5DDB89527}"/>
                  </a:ext>
                </a:extLst>
              </p:cNvPr>
              <p:cNvSpPr txBox="1"/>
              <p:nvPr/>
            </p:nvSpPr>
            <p:spPr>
              <a:xfrm>
                <a:off x="5485328" y="4635097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Has reported health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18745D1-5A25-4AA5-6F78-E13C7B9BE652}"/>
                  </a:ext>
                </a:extLst>
              </p:cNvPr>
              <p:cNvSpPr txBox="1"/>
              <p:nvPr/>
            </p:nvSpPr>
            <p:spPr>
              <a:xfrm>
                <a:off x="5514498" y="5184142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Non-Citizen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27F3BBA-90A6-9572-0627-259B19B5785E}"/>
                  </a:ext>
                </a:extLst>
              </p:cNvPr>
              <p:cNvSpPr txBox="1"/>
              <p:nvPr/>
            </p:nvSpPr>
            <p:spPr>
              <a:xfrm>
                <a:off x="5519443" y="5431511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Age &lt;19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F0E4AE-DD1E-8A53-D631-8900DE33E78F}"/>
                  </a:ext>
                </a:extLst>
              </p:cNvPr>
              <p:cNvSpPr txBox="1"/>
              <p:nvPr/>
            </p:nvSpPr>
            <p:spPr>
              <a:xfrm>
                <a:off x="5518882" y="5668735"/>
                <a:ext cx="2210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Less than HS education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0E196EE-EDB7-7FE4-F8E7-17A93EEB6424}"/>
                  </a:ext>
                </a:extLst>
              </p:cNvPr>
              <p:cNvSpPr txBox="1"/>
              <p:nvPr/>
            </p:nvSpPr>
            <p:spPr>
              <a:xfrm>
                <a:off x="5514498" y="5915365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Household in Poverty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CE31111-8AE2-2D8D-75C6-CFBBFF72E275}"/>
                  </a:ext>
                </a:extLst>
              </p:cNvPr>
              <p:cNvSpPr txBox="1"/>
              <p:nvPr/>
            </p:nvSpPr>
            <p:spPr>
              <a:xfrm>
                <a:off x="5505851" y="4896897"/>
                <a:ext cx="1409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2"/>
                    </a:solidFill>
                  </a:rPr>
                  <a:t>Unmarried</a:t>
                </a:r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BF6D19B-26E9-6663-1FC6-CC0F121C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281" t="89480" r="12336" b="2827"/>
            <a:stretch/>
          </p:blipFill>
          <p:spPr>
            <a:xfrm>
              <a:off x="5127228" y="6056789"/>
              <a:ext cx="4445573" cy="211968"/>
            </a:xfrm>
            <a:prstGeom prst="rect">
              <a:avLst/>
            </a:prstGeom>
          </p:spPr>
        </p:pic>
      </p:grpSp>
      <p:sp>
        <p:nvSpPr>
          <p:cNvPr id="127" name="Arrow: Pentagon 126">
            <a:extLst>
              <a:ext uri="{FF2B5EF4-FFF2-40B4-BE49-F238E27FC236}">
                <a16:creationId xmlns:a16="http://schemas.microsoft.com/office/drawing/2014/main" id="{3F18E522-52FB-ABE9-88D4-87E96C949608}"/>
              </a:ext>
            </a:extLst>
          </p:cNvPr>
          <p:cNvSpPr/>
          <p:nvPr/>
        </p:nvSpPr>
        <p:spPr>
          <a:xfrm>
            <a:off x="-1" y="387062"/>
            <a:ext cx="3730753" cy="832461"/>
          </a:xfrm>
          <a:prstGeom prst="homePlat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B0745E4-7118-FF72-5C3C-D102522F17B5}"/>
              </a:ext>
            </a:extLst>
          </p:cNvPr>
          <p:cNvSpPr txBox="1"/>
          <p:nvPr/>
        </p:nvSpPr>
        <p:spPr>
          <a:xfrm>
            <a:off x="62939" y="407011"/>
            <a:ext cx="3310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Impact</a:t>
            </a:r>
            <a:r>
              <a:rPr lang="en-US" sz="2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Unbanked &amp; underbanked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B991B64-1D80-D265-6FF7-D0A09F84C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04" r="1417"/>
          <a:stretch/>
        </p:blipFill>
        <p:spPr>
          <a:xfrm>
            <a:off x="5208139" y="1305666"/>
            <a:ext cx="2022044" cy="1865744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E1BA7C8-5248-558D-1B3C-265BBED1C52F}"/>
              </a:ext>
            </a:extLst>
          </p:cNvPr>
          <p:cNvSpPr txBox="1"/>
          <p:nvPr/>
        </p:nvSpPr>
        <p:spPr>
          <a:xfrm>
            <a:off x="9159116" y="4489081"/>
            <a:ext cx="2971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 Rounded MT Bold" panose="020F0704030504030204" pitchFamily="34" charset="0"/>
              </a:rPr>
              <a:t>Increased rate</a:t>
            </a:r>
            <a:endParaRPr lang="en-US" sz="1600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200">
                <a:latin typeface="Arial Rounded MT Bold" panose="020F0704030504030204" pitchFamily="34" charset="0"/>
              </a:rPr>
              <a:t>lower income, </a:t>
            </a:r>
          </a:p>
          <a:p>
            <a:pPr algn="ctr"/>
            <a:r>
              <a:rPr lang="en-US" sz="1200">
                <a:latin typeface="Arial Rounded MT Bold" panose="020F0704030504030204" pitchFamily="34" charset="0"/>
              </a:rPr>
              <a:t>adults with less education</a:t>
            </a:r>
            <a:endParaRPr lang="en-US" sz="140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C3ECA-D857-0871-392B-89DC950903E4}"/>
              </a:ext>
            </a:extLst>
          </p:cNvPr>
          <p:cNvSpPr txBox="1"/>
          <p:nvPr/>
        </p:nvSpPr>
        <p:spPr>
          <a:xfrm>
            <a:off x="1515867" y="5357903"/>
            <a:ext cx="1168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In poverty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1F0A8-B4DE-E19F-C632-9FA42C5F3A40}"/>
              </a:ext>
            </a:extLst>
          </p:cNvPr>
          <p:cNvSpPr txBox="1"/>
          <p:nvPr/>
        </p:nvSpPr>
        <p:spPr>
          <a:xfrm>
            <a:off x="1495314" y="5894139"/>
            <a:ext cx="1168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Affluent</a:t>
            </a:r>
          </a:p>
        </p:txBody>
      </p:sp>
    </p:spTree>
    <p:extLst>
      <p:ext uri="{BB962C8B-B14F-4D97-AF65-F5344CB8AC3E}">
        <p14:creationId xmlns:p14="http://schemas.microsoft.com/office/powerpoint/2010/main" val="216184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6664C273647147B914A53CDAD08C05" ma:contentTypeVersion="13" ma:contentTypeDescription="Create a new document." ma:contentTypeScope="" ma:versionID="6ead4f2fc69553afcc3d78b9dfb6e01a">
  <xsd:schema xmlns:xsd="http://www.w3.org/2001/XMLSchema" xmlns:xs="http://www.w3.org/2001/XMLSchema" xmlns:p="http://schemas.microsoft.com/office/2006/metadata/properties" xmlns:ns3="00844842-2f43-4f6e-b872-2a87d8c8d4ce" xmlns:ns4="38945e55-3658-4bea-8f52-4118ef5f5932" targetNamespace="http://schemas.microsoft.com/office/2006/metadata/properties" ma:root="true" ma:fieldsID="bcb708ab81aeff1fe559e58790dab9fb" ns3:_="" ns4:_="">
    <xsd:import namespace="00844842-2f43-4f6e-b872-2a87d8c8d4ce"/>
    <xsd:import namespace="38945e55-3658-4bea-8f52-4118ef5f5932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44842-2f43-4f6e-b872-2a87d8c8d4c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945e55-3658-4bea-8f52-4118ef5f593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844842-2f43-4f6e-b872-2a87d8c8d4ce" xsi:nil="true"/>
  </documentManagement>
</p:properties>
</file>

<file path=customXml/itemProps1.xml><?xml version="1.0" encoding="utf-8"?>
<ds:datastoreItem xmlns:ds="http://schemas.openxmlformats.org/officeDocument/2006/customXml" ds:itemID="{E4C5F1EB-C49E-43E7-B859-A61E1E213930}">
  <ds:schemaRefs>
    <ds:schemaRef ds:uri="00844842-2f43-4f6e-b872-2a87d8c8d4ce"/>
    <ds:schemaRef ds:uri="38945e55-3658-4bea-8f52-4118ef5f59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605FC8-0C44-46BE-B8FA-AF1F322B2D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3A6FBE-BF86-4D56-BD20-BF69AAFC270F}">
  <ds:schemaRefs>
    <ds:schemaRef ds:uri="00844842-2f43-4f6e-b872-2a87d8c8d4ce"/>
    <ds:schemaRef ds:uri="38945e55-3658-4bea-8f52-4118ef5f59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 Chitta</dc:creator>
  <cp:revision>1</cp:revision>
  <dcterms:created xsi:type="dcterms:W3CDTF">2024-10-29T13:32:54Z</dcterms:created>
  <dcterms:modified xsi:type="dcterms:W3CDTF">2025-02-01T19:37:50Z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0x010100666664C273647147B914A53CDAD08C05</vt:lpwstr>
  </property>
</Properties>
</file>